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1442700" cy="7112000"/>
  <p:notesSz cx="11442700" cy="7112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5" d="100"/>
          <a:sy n="75" d="100"/>
        </p:scale>
        <p:origin x="1123" y="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442192" cy="6440423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0" y="0"/>
            <a:ext cx="11442700" cy="6440805"/>
          </a:xfrm>
          <a:custGeom>
            <a:avLst/>
            <a:gdLst/>
            <a:ahLst/>
            <a:cxnLst/>
            <a:rect l="l" t="t" r="r" b="b"/>
            <a:pathLst>
              <a:path w="11442700" h="6440805">
                <a:moveTo>
                  <a:pt x="11442191" y="0"/>
                </a:moveTo>
                <a:lnTo>
                  <a:pt x="0" y="0"/>
                </a:lnTo>
                <a:lnTo>
                  <a:pt x="0" y="6440422"/>
                </a:lnTo>
                <a:lnTo>
                  <a:pt x="11442191" y="6440422"/>
                </a:lnTo>
                <a:lnTo>
                  <a:pt x="11442191" y="0"/>
                </a:lnTo>
                <a:close/>
              </a:path>
            </a:pathLst>
          </a:custGeom>
          <a:solidFill>
            <a:srgbClr val="09151A">
              <a:alpha val="7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93940" y="2276156"/>
            <a:ext cx="10054818" cy="5911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3940" y="3641457"/>
            <a:ext cx="10054818" cy="939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700" b="0" i="0">
                <a:solidFill>
                  <a:srgbClr val="F5F0F0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700" b="0" i="0">
                <a:solidFill>
                  <a:srgbClr val="F5F0F0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72135" y="1482407"/>
            <a:ext cx="4977574" cy="4253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892990" y="1482407"/>
            <a:ext cx="4977574" cy="4253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4/23/2024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700" b="0" i="0">
                <a:solidFill>
                  <a:srgbClr val="F5F0F0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4/23/2024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4/23/2024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1430000" cy="6440423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0" y="0"/>
            <a:ext cx="11430000" cy="6440805"/>
          </a:xfrm>
          <a:custGeom>
            <a:avLst/>
            <a:gdLst/>
            <a:ahLst/>
            <a:cxnLst/>
            <a:rect l="l" t="t" r="r" b="b"/>
            <a:pathLst>
              <a:path w="11430000" h="6440805">
                <a:moveTo>
                  <a:pt x="11429999" y="0"/>
                </a:moveTo>
                <a:lnTo>
                  <a:pt x="0" y="0"/>
                </a:lnTo>
                <a:lnTo>
                  <a:pt x="0" y="6440422"/>
                </a:lnTo>
                <a:lnTo>
                  <a:pt x="11429999" y="6440422"/>
                </a:lnTo>
                <a:lnTo>
                  <a:pt x="11429999" y="0"/>
                </a:lnTo>
                <a:close/>
              </a:path>
            </a:pathLst>
          </a:custGeom>
          <a:solidFill>
            <a:srgbClr val="09151A">
              <a:alpha val="7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638515" y="1552853"/>
            <a:ext cx="8165668" cy="5911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00" b="0" i="0">
                <a:solidFill>
                  <a:srgbClr val="F5F0F0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72135" y="1482407"/>
            <a:ext cx="10298430" cy="4253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90518" y="5994082"/>
            <a:ext cx="3661664" cy="322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72135" y="5994082"/>
            <a:ext cx="2631821" cy="322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238744" y="5994082"/>
            <a:ext cx="2631821" cy="322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65340" y="253"/>
            <a:ext cx="4276852" cy="6440170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93940" y="1754519"/>
            <a:ext cx="4493895" cy="16148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6370"/>
              </a:lnSpc>
            </a:pPr>
            <a:r>
              <a:rPr sz="5100" spc="390" dirty="0">
                <a:solidFill>
                  <a:srgbClr val="F5F0F0"/>
                </a:solidFill>
                <a:latin typeface="Trebuchet MS"/>
                <a:cs typeface="Trebuchet MS"/>
              </a:rPr>
              <a:t>D</a:t>
            </a:r>
            <a:r>
              <a:rPr sz="5100" spc="-300" dirty="0">
                <a:solidFill>
                  <a:srgbClr val="F5F0F0"/>
                </a:solidFill>
                <a:latin typeface="Trebuchet MS"/>
                <a:cs typeface="Trebuchet MS"/>
              </a:rPr>
              <a:t>e</a:t>
            </a:r>
            <a:r>
              <a:rPr sz="5100" spc="-254" dirty="0">
                <a:solidFill>
                  <a:srgbClr val="F5F0F0"/>
                </a:solidFill>
                <a:latin typeface="Trebuchet MS"/>
                <a:cs typeface="Trebuchet MS"/>
              </a:rPr>
              <a:t>l</a:t>
            </a:r>
            <a:r>
              <a:rPr sz="5100" spc="-225" dirty="0">
                <a:solidFill>
                  <a:srgbClr val="F5F0F0"/>
                </a:solidFill>
                <a:latin typeface="Trebuchet MS"/>
                <a:cs typeface="Trebuchet MS"/>
              </a:rPr>
              <a:t>i</a:t>
            </a:r>
            <a:r>
              <a:rPr sz="5100" spc="-215" dirty="0">
                <a:solidFill>
                  <a:srgbClr val="F5F0F0"/>
                </a:solidFill>
                <a:latin typeface="Trebuchet MS"/>
                <a:cs typeface="Trebuchet MS"/>
              </a:rPr>
              <a:t>c</a:t>
            </a:r>
            <a:r>
              <a:rPr sz="5100" spc="-225" dirty="0">
                <a:solidFill>
                  <a:srgbClr val="F5F0F0"/>
                </a:solidFill>
                <a:latin typeface="Trebuchet MS"/>
                <a:cs typeface="Trebuchet MS"/>
              </a:rPr>
              <a:t>i</a:t>
            </a:r>
            <a:r>
              <a:rPr sz="5100" spc="-30" dirty="0">
                <a:solidFill>
                  <a:srgbClr val="F5F0F0"/>
                </a:solidFill>
                <a:latin typeface="Trebuchet MS"/>
                <a:cs typeface="Trebuchet MS"/>
              </a:rPr>
              <a:t>o</a:t>
            </a:r>
            <a:r>
              <a:rPr sz="5100" spc="-85" dirty="0">
                <a:solidFill>
                  <a:srgbClr val="F5F0F0"/>
                </a:solidFill>
                <a:latin typeface="Trebuchet MS"/>
                <a:cs typeface="Trebuchet MS"/>
              </a:rPr>
              <a:t>u</a:t>
            </a:r>
            <a:r>
              <a:rPr sz="5100" spc="125" dirty="0">
                <a:solidFill>
                  <a:srgbClr val="F5F0F0"/>
                </a:solidFill>
                <a:latin typeface="Trebuchet MS"/>
                <a:cs typeface="Trebuchet MS"/>
              </a:rPr>
              <a:t>s</a:t>
            </a:r>
            <a:r>
              <a:rPr sz="5100" spc="-345" dirty="0">
                <a:solidFill>
                  <a:srgbClr val="F5F0F0"/>
                </a:solidFill>
                <a:latin typeface="Trebuchet MS"/>
                <a:cs typeface="Trebuchet MS"/>
              </a:rPr>
              <a:t> </a:t>
            </a:r>
            <a:r>
              <a:rPr sz="5100" spc="-45" dirty="0">
                <a:solidFill>
                  <a:srgbClr val="F5F0F0"/>
                </a:solidFill>
                <a:latin typeface="Trebuchet MS"/>
                <a:cs typeface="Trebuchet MS"/>
              </a:rPr>
              <a:t>E</a:t>
            </a:r>
            <a:r>
              <a:rPr sz="5100" spc="-254" dirty="0">
                <a:solidFill>
                  <a:srgbClr val="F5F0F0"/>
                </a:solidFill>
                <a:latin typeface="Trebuchet MS"/>
                <a:cs typeface="Trebuchet MS"/>
              </a:rPr>
              <a:t>a</a:t>
            </a:r>
            <a:r>
              <a:rPr sz="5100" spc="-340" dirty="0">
                <a:solidFill>
                  <a:srgbClr val="F5F0F0"/>
                </a:solidFill>
                <a:latin typeface="Trebuchet MS"/>
                <a:cs typeface="Trebuchet MS"/>
              </a:rPr>
              <a:t>t</a:t>
            </a:r>
            <a:r>
              <a:rPr sz="5100" spc="125" dirty="0">
                <a:solidFill>
                  <a:srgbClr val="F5F0F0"/>
                </a:solidFill>
                <a:latin typeface="Trebuchet MS"/>
                <a:cs typeface="Trebuchet MS"/>
              </a:rPr>
              <a:t>s</a:t>
            </a:r>
            <a:r>
              <a:rPr sz="5100" spc="-345" dirty="0">
                <a:solidFill>
                  <a:srgbClr val="F5F0F0"/>
                </a:solidFill>
                <a:latin typeface="Trebuchet MS"/>
                <a:cs typeface="Trebuchet MS"/>
              </a:rPr>
              <a:t> </a:t>
            </a:r>
            <a:r>
              <a:rPr sz="5100" spc="-254" dirty="0">
                <a:solidFill>
                  <a:srgbClr val="F5F0F0"/>
                </a:solidFill>
                <a:latin typeface="Trebuchet MS"/>
                <a:cs typeface="Trebuchet MS"/>
              </a:rPr>
              <a:t>a</a:t>
            </a:r>
            <a:r>
              <a:rPr sz="5100" spc="-280" dirty="0">
                <a:solidFill>
                  <a:srgbClr val="F5F0F0"/>
                </a:solidFill>
                <a:latin typeface="Trebuchet MS"/>
                <a:cs typeface="Trebuchet MS"/>
              </a:rPr>
              <a:t>t  </a:t>
            </a:r>
            <a:r>
              <a:rPr sz="5100" spc="-445" dirty="0">
                <a:solidFill>
                  <a:srgbClr val="F5F0F0"/>
                </a:solidFill>
                <a:latin typeface="Trebuchet MS"/>
                <a:cs typeface="Trebuchet MS"/>
              </a:rPr>
              <a:t>Y</a:t>
            </a:r>
            <a:r>
              <a:rPr sz="5100" spc="-30" dirty="0">
                <a:solidFill>
                  <a:srgbClr val="F5F0F0"/>
                </a:solidFill>
                <a:latin typeface="Trebuchet MS"/>
                <a:cs typeface="Trebuchet MS"/>
              </a:rPr>
              <a:t>o</a:t>
            </a:r>
            <a:r>
              <a:rPr sz="5100" spc="-85" dirty="0">
                <a:solidFill>
                  <a:srgbClr val="F5F0F0"/>
                </a:solidFill>
                <a:latin typeface="Trebuchet MS"/>
                <a:cs typeface="Trebuchet MS"/>
              </a:rPr>
              <a:t>u</a:t>
            </a:r>
            <a:r>
              <a:rPr sz="5100" spc="-55" dirty="0">
                <a:solidFill>
                  <a:srgbClr val="F5F0F0"/>
                </a:solidFill>
                <a:latin typeface="Trebuchet MS"/>
                <a:cs typeface="Trebuchet MS"/>
              </a:rPr>
              <a:t>r</a:t>
            </a:r>
            <a:r>
              <a:rPr sz="5100" spc="-345" dirty="0">
                <a:solidFill>
                  <a:srgbClr val="F5F0F0"/>
                </a:solidFill>
                <a:latin typeface="Trebuchet MS"/>
                <a:cs typeface="Trebuchet MS"/>
              </a:rPr>
              <a:t> </a:t>
            </a:r>
            <a:r>
              <a:rPr sz="5100" spc="-185" dirty="0">
                <a:solidFill>
                  <a:srgbClr val="F5F0F0"/>
                </a:solidFill>
                <a:latin typeface="Trebuchet MS"/>
                <a:cs typeface="Trebuchet MS"/>
              </a:rPr>
              <a:t>F</a:t>
            </a:r>
            <a:r>
              <a:rPr sz="5100" spc="-225" dirty="0">
                <a:solidFill>
                  <a:srgbClr val="F5F0F0"/>
                </a:solidFill>
                <a:latin typeface="Trebuchet MS"/>
                <a:cs typeface="Trebuchet MS"/>
              </a:rPr>
              <a:t>i</a:t>
            </a:r>
            <a:r>
              <a:rPr sz="5100" spc="-35" dirty="0">
                <a:solidFill>
                  <a:srgbClr val="F5F0F0"/>
                </a:solidFill>
                <a:latin typeface="Trebuchet MS"/>
                <a:cs typeface="Trebuchet MS"/>
              </a:rPr>
              <a:t>n</a:t>
            </a:r>
            <a:r>
              <a:rPr sz="5100" spc="20" dirty="0">
                <a:solidFill>
                  <a:srgbClr val="F5F0F0"/>
                </a:solidFill>
                <a:latin typeface="Trebuchet MS"/>
                <a:cs typeface="Trebuchet MS"/>
              </a:rPr>
              <a:t>g</a:t>
            </a:r>
            <a:r>
              <a:rPr sz="5100" spc="-300" dirty="0">
                <a:solidFill>
                  <a:srgbClr val="F5F0F0"/>
                </a:solidFill>
                <a:latin typeface="Trebuchet MS"/>
                <a:cs typeface="Trebuchet MS"/>
              </a:rPr>
              <a:t>e</a:t>
            </a:r>
            <a:r>
              <a:rPr sz="5100" spc="-60" dirty="0">
                <a:solidFill>
                  <a:srgbClr val="F5F0F0"/>
                </a:solidFill>
                <a:latin typeface="Trebuchet MS"/>
                <a:cs typeface="Trebuchet MS"/>
              </a:rPr>
              <a:t>r</a:t>
            </a:r>
            <a:r>
              <a:rPr sz="5100" spc="-340" dirty="0">
                <a:solidFill>
                  <a:srgbClr val="F5F0F0"/>
                </a:solidFill>
                <a:latin typeface="Trebuchet MS"/>
                <a:cs typeface="Trebuchet MS"/>
              </a:rPr>
              <a:t>t</a:t>
            </a:r>
            <a:r>
              <a:rPr sz="5100" spc="-225" dirty="0">
                <a:solidFill>
                  <a:srgbClr val="F5F0F0"/>
                </a:solidFill>
                <a:latin typeface="Trebuchet MS"/>
                <a:cs typeface="Trebuchet MS"/>
              </a:rPr>
              <a:t>i</a:t>
            </a:r>
            <a:r>
              <a:rPr sz="5100" spc="-55" dirty="0">
                <a:solidFill>
                  <a:srgbClr val="F5F0F0"/>
                </a:solidFill>
                <a:latin typeface="Trebuchet MS"/>
                <a:cs typeface="Trebuchet MS"/>
              </a:rPr>
              <a:t>p</a:t>
            </a:r>
            <a:r>
              <a:rPr sz="5100" spc="125" dirty="0">
                <a:solidFill>
                  <a:srgbClr val="F5F0F0"/>
                </a:solidFill>
                <a:latin typeface="Trebuchet MS"/>
                <a:cs typeface="Trebuchet MS"/>
              </a:rPr>
              <a:t>s</a:t>
            </a:r>
            <a:endParaRPr sz="51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93940" y="3641457"/>
            <a:ext cx="5699760" cy="9391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37800"/>
              </a:lnSpc>
              <a:spcBef>
                <a:spcPts val="90"/>
              </a:spcBef>
            </a:pP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Discover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a </a:t>
            </a:r>
            <a:r>
              <a:rPr sz="1450" spc="-30" dirty="0">
                <a:solidFill>
                  <a:srgbClr val="E2E6E9"/>
                </a:solidFill>
                <a:latin typeface="Trebuchet MS"/>
                <a:cs typeface="Trebuchet MS"/>
              </a:rPr>
              <a:t>world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of 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culinary delights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with 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our 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online 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food 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delivery 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0" dirty="0">
                <a:solidFill>
                  <a:srgbClr val="E2E6E9"/>
                </a:solidFill>
                <a:latin typeface="Trebuchet MS"/>
                <a:cs typeface="Trebuchet MS"/>
              </a:rPr>
              <a:t>service.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From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0" dirty="0">
                <a:solidFill>
                  <a:srgbClr val="E2E6E9"/>
                </a:solidFill>
                <a:latin typeface="Trebuchet MS"/>
                <a:cs typeface="Trebuchet MS"/>
              </a:rPr>
              <a:t>local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favorites</a:t>
            </a:r>
            <a:r>
              <a:rPr sz="1450" spc="-8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45" dirty="0">
                <a:solidFill>
                  <a:srgbClr val="E2E6E9"/>
                </a:solidFill>
                <a:latin typeface="Trebuchet MS"/>
                <a:cs typeface="Trebuchet MS"/>
              </a:rPr>
              <a:t>to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global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45" dirty="0">
                <a:solidFill>
                  <a:srgbClr val="E2E6E9"/>
                </a:solidFill>
                <a:latin typeface="Trebuchet MS"/>
                <a:cs typeface="Trebuchet MS"/>
              </a:rPr>
              <a:t>cuisines,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your</a:t>
            </a:r>
            <a:r>
              <a:rPr sz="1450" spc="-8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0" dirty="0">
                <a:solidFill>
                  <a:srgbClr val="E2E6E9"/>
                </a:solidFill>
                <a:latin typeface="Trebuchet MS"/>
                <a:cs typeface="Trebuchet MS"/>
              </a:rPr>
              <a:t>next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mouthwatering </a:t>
            </a:r>
            <a:r>
              <a:rPr sz="1450" spc="-42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al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45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j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30" dirty="0">
                <a:solidFill>
                  <a:srgbClr val="E2E6E9"/>
                </a:solidFill>
                <a:latin typeface="Trebuchet MS"/>
                <a:cs typeface="Trebuchet MS"/>
              </a:rPr>
              <a:t>k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awa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endParaRPr sz="14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8AEF9-39B6-9958-7E4A-571CD3C4A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515" y="1552853"/>
            <a:ext cx="8165668" cy="2846933"/>
          </a:xfrm>
        </p:spPr>
        <p:txBody>
          <a:bodyPr/>
          <a:lstStyle/>
          <a:p>
            <a:r>
              <a:rPr lang="en-US" dirty="0"/>
              <a:t>TEAM MEMBERS:</a:t>
            </a:r>
            <a:br>
              <a:rPr lang="en-US" dirty="0"/>
            </a:br>
            <a:r>
              <a:rPr lang="en-US" dirty="0" err="1"/>
              <a:t>Manideep</a:t>
            </a:r>
            <a:r>
              <a:rPr lang="en-US" dirty="0"/>
              <a:t>(2210030224)</a:t>
            </a:r>
            <a:br>
              <a:rPr lang="en-US" dirty="0"/>
            </a:br>
            <a:r>
              <a:rPr lang="en-US" dirty="0" err="1"/>
              <a:t>Akshitha</a:t>
            </a:r>
            <a:r>
              <a:rPr lang="en-US" dirty="0"/>
              <a:t>(2210030442)</a:t>
            </a:r>
            <a:br>
              <a:rPr lang="en-US" dirty="0"/>
            </a:br>
            <a:r>
              <a:rPr lang="en-US" dirty="0" err="1"/>
              <a:t>Abignya</a:t>
            </a:r>
            <a:r>
              <a:rPr lang="en-US" dirty="0"/>
              <a:t>(2210030493)</a:t>
            </a:r>
            <a:br>
              <a:rPr lang="en-US" dirty="0"/>
            </a:br>
            <a:r>
              <a:rPr lang="en-US" dirty="0"/>
              <a:t>Yashwanth(2210030491)</a:t>
            </a:r>
          </a:p>
        </p:txBody>
      </p:sp>
    </p:spTree>
    <p:extLst>
      <p:ext uri="{BB962C8B-B14F-4D97-AF65-F5344CB8AC3E}">
        <p14:creationId xmlns:p14="http://schemas.microsoft.com/office/powerpoint/2010/main" val="1369200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53"/>
            <a:ext cx="2856230" cy="644017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553828" y="1115071"/>
            <a:ext cx="4141470" cy="5911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-280" dirty="0"/>
              <a:t>F</a:t>
            </a:r>
            <a:r>
              <a:rPr spc="-125" dirty="0"/>
              <a:t>eatures</a:t>
            </a:r>
            <a:r>
              <a:rPr spc="-254" dirty="0"/>
              <a:t> </a:t>
            </a:r>
            <a:r>
              <a:rPr spc="-175" dirty="0"/>
              <a:t>that</a:t>
            </a:r>
            <a:r>
              <a:rPr spc="-254" dirty="0"/>
              <a:t> </a:t>
            </a:r>
            <a:r>
              <a:rPr spc="-75" dirty="0"/>
              <a:t>Delight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3568907" y="2188925"/>
            <a:ext cx="419100" cy="419100"/>
            <a:chOff x="3568907" y="2188925"/>
            <a:chExt cx="419100" cy="419100"/>
          </a:xfrm>
        </p:grpSpPr>
        <p:sp>
          <p:nvSpPr>
            <p:cNvPr id="5" name="object 5"/>
            <p:cNvSpPr/>
            <p:nvPr/>
          </p:nvSpPr>
          <p:spPr>
            <a:xfrm>
              <a:off x="3573665" y="2193683"/>
              <a:ext cx="409575" cy="409575"/>
            </a:xfrm>
            <a:custGeom>
              <a:avLst/>
              <a:gdLst/>
              <a:ahLst/>
              <a:cxnLst/>
              <a:rect l="l" t="t" r="r" b="b"/>
              <a:pathLst>
                <a:path w="409575" h="409575">
                  <a:moveTo>
                    <a:pt x="347649" y="0"/>
                  </a:moveTo>
                  <a:lnTo>
                    <a:pt x="61569" y="0"/>
                  </a:lnTo>
                  <a:lnTo>
                    <a:pt x="57289" y="419"/>
                  </a:lnTo>
                  <a:lnTo>
                    <a:pt x="22352" y="16243"/>
                  </a:lnTo>
                  <a:lnTo>
                    <a:pt x="2108" y="48806"/>
                  </a:lnTo>
                  <a:lnTo>
                    <a:pt x="0" y="61582"/>
                  </a:lnTo>
                  <a:lnTo>
                    <a:pt x="0" y="343331"/>
                  </a:lnTo>
                  <a:lnTo>
                    <a:pt x="0" y="347662"/>
                  </a:lnTo>
                  <a:lnTo>
                    <a:pt x="13500" y="383540"/>
                  </a:lnTo>
                  <a:lnTo>
                    <a:pt x="44678" y="405879"/>
                  </a:lnTo>
                  <a:lnTo>
                    <a:pt x="61569" y="409232"/>
                  </a:lnTo>
                  <a:lnTo>
                    <a:pt x="347649" y="409232"/>
                  </a:lnTo>
                  <a:lnTo>
                    <a:pt x="383540" y="395719"/>
                  </a:lnTo>
                  <a:lnTo>
                    <a:pt x="405866" y="364553"/>
                  </a:lnTo>
                  <a:lnTo>
                    <a:pt x="409232" y="347662"/>
                  </a:lnTo>
                  <a:lnTo>
                    <a:pt x="409232" y="61582"/>
                  </a:lnTo>
                  <a:lnTo>
                    <a:pt x="395719" y="25692"/>
                  </a:lnTo>
                  <a:lnTo>
                    <a:pt x="364540" y="3365"/>
                  </a:lnTo>
                  <a:lnTo>
                    <a:pt x="351929" y="419"/>
                  </a:lnTo>
                  <a:lnTo>
                    <a:pt x="347649" y="0"/>
                  </a:lnTo>
                  <a:close/>
                </a:path>
              </a:pathLst>
            </a:custGeom>
            <a:solidFill>
              <a:srgbClr val="0031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573665" y="2193683"/>
              <a:ext cx="409575" cy="409575"/>
            </a:xfrm>
            <a:custGeom>
              <a:avLst/>
              <a:gdLst/>
              <a:ahLst/>
              <a:cxnLst/>
              <a:rect l="l" t="t" r="r" b="b"/>
              <a:pathLst>
                <a:path w="409575" h="409575">
                  <a:moveTo>
                    <a:pt x="0" y="343331"/>
                  </a:moveTo>
                  <a:lnTo>
                    <a:pt x="0" y="65900"/>
                  </a:lnTo>
                  <a:lnTo>
                    <a:pt x="0" y="61582"/>
                  </a:lnTo>
                  <a:lnTo>
                    <a:pt x="419" y="57289"/>
                  </a:lnTo>
                  <a:lnTo>
                    <a:pt x="1257" y="53047"/>
                  </a:lnTo>
                  <a:lnTo>
                    <a:pt x="2108" y="48806"/>
                  </a:lnTo>
                  <a:lnTo>
                    <a:pt x="3352" y="44678"/>
                  </a:lnTo>
                  <a:lnTo>
                    <a:pt x="5016" y="40678"/>
                  </a:lnTo>
                  <a:lnTo>
                    <a:pt x="6667" y="36690"/>
                  </a:lnTo>
                  <a:lnTo>
                    <a:pt x="19304" y="19304"/>
                  </a:lnTo>
                  <a:lnTo>
                    <a:pt x="22352" y="16243"/>
                  </a:lnTo>
                  <a:lnTo>
                    <a:pt x="25679" y="13512"/>
                  </a:lnTo>
                  <a:lnTo>
                    <a:pt x="29286" y="11112"/>
                  </a:lnTo>
                  <a:lnTo>
                    <a:pt x="32880" y="8699"/>
                  </a:lnTo>
                  <a:lnTo>
                    <a:pt x="53047" y="1270"/>
                  </a:lnTo>
                  <a:lnTo>
                    <a:pt x="57289" y="419"/>
                  </a:lnTo>
                  <a:lnTo>
                    <a:pt x="61569" y="0"/>
                  </a:lnTo>
                  <a:lnTo>
                    <a:pt x="65900" y="0"/>
                  </a:lnTo>
                  <a:lnTo>
                    <a:pt x="343319" y="0"/>
                  </a:lnTo>
                  <a:lnTo>
                    <a:pt x="347649" y="0"/>
                  </a:lnTo>
                  <a:lnTo>
                    <a:pt x="351929" y="419"/>
                  </a:lnTo>
                  <a:lnTo>
                    <a:pt x="356184" y="1270"/>
                  </a:lnTo>
                  <a:lnTo>
                    <a:pt x="360426" y="2108"/>
                  </a:lnTo>
                  <a:lnTo>
                    <a:pt x="379933" y="11112"/>
                  </a:lnTo>
                  <a:lnTo>
                    <a:pt x="383540" y="13512"/>
                  </a:lnTo>
                  <a:lnTo>
                    <a:pt x="405866" y="44678"/>
                  </a:lnTo>
                  <a:lnTo>
                    <a:pt x="409232" y="61582"/>
                  </a:lnTo>
                  <a:lnTo>
                    <a:pt x="409232" y="65900"/>
                  </a:lnTo>
                  <a:lnTo>
                    <a:pt x="409232" y="343331"/>
                  </a:lnTo>
                  <a:lnTo>
                    <a:pt x="409232" y="347662"/>
                  </a:lnTo>
                  <a:lnTo>
                    <a:pt x="408800" y="351942"/>
                  </a:lnTo>
                  <a:lnTo>
                    <a:pt x="392988" y="386867"/>
                  </a:lnTo>
                  <a:lnTo>
                    <a:pt x="379933" y="398119"/>
                  </a:lnTo>
                  <a:lnTo>
                    <a:pt x="376339" y="400532"/>
                  </a:lnTo>
                  <a:lnTo>
                    <a:pt x="372541" y="402564"/>
                  </a:lnTo>
                  <a:lnTo>
                    <a:pt x="368541" y="404215"/>
                  </a:lnTo>
                  <a:lnTo>
                    <a:pt x="364540" y="405879"/>
                  </a:lnTo>
                  <a:lnTo>
                    <a:pt x="360426" y="407123"/>
                  </a:lnTo>
                  <a:lnTo>
                    <a:pt x="356184" y="407962"/>
                  </a:lnTo>
                  <a:lnTo>
                    <a:pt x="351929" y="408813"/>
                  </a:lnTo>
                  <a:lnTo>
                    <a:pt x="347649" y="409232"/>
                  </a:lnTo>
                  <a:lnTo>
                    <a:pt x="343319" y="409232"/>
                  </a:lnTo>
                  <a:lnTo>
                    <a:pt x="65900" y="409232"/>
                  </a:lnTo>
                  <a:lnTo>
                    <a:pt x="61569" y="409232"/>
                  </a:lnTo>
                  <a:lnTo>
                    <a:pt x="57289" y="408813"/>
                  </a:lnTo>
                  <a:lnTo>
                    <a:pt x="53047" y="407962"/>
                  </a:lnTo>
                  <a:lnTo>
                    <a:pt x="48793" y="407123"/>
                  </a:lnTo>
                  <a:lnTo>
                    <a:pt x="44678" y="405879"/>
                  </a:lnTo>
                  <a:lnTo>
                    <a:pt x="40678" y="404215"/>
                  </a:lnTo>
                  <a:lnTo>
                    <a:pt x="36677" y="402564"/>
                  </a:lnTo>
                  <a:lnTo>
                    <a:pt x="32880" y="400532"/>
                  </a:lnTo>
                  <a:lnTo>
                    <a:pt x="29286" y="398119"/>
                  </a:lnTo>
                  <a:lnTo>
                    <a:pt x="25692" y="395719"/>
                  </a:lnTo>
                  <a:lnTo>
                    <a:pt x="22352" y="392988"/>
                  </a:lnTo>
                  <a:lnTo>
                    <a:pt x="19304" y="389928"/>
                  </a:lnTo>
                  <a:lnTo>
                    <a:pt x="16243" y="386867"/>
                  </a:lnTo>
                  <a:lnTo>
                    <a:pt x="13500" y="383540"/>
                  </a:lnTo>
                  <a:lnTo>
                    <a:pt x="11099" y="379945"/>
                  </a:lnTo>
                  <a:lnTo>
                    <a:pt x="8699" y="376351"/>
                  </a:lnTo>
                  <a:lnTo>
                    <a:pt x="6667" y="372541"/>
                  </a:lnTo>
                  <a:lnTo>
                    <a:pt x="5016" y="368541"/>
                  </a:lnTo>
                  <a:lnTo>
                    <a:pt x="3352" y="364553"/>
                  </a:lnTo>
                  <a:lnTo>
                    <a:pt x="2108" y="360426"/>
                  </a:lnTo>
                  <a:lnTo>
                    <a:pt x="1257" y="356184"/>
                  </a:lnTo>
                  <a:lnTo>
                    <a:pt x="419" y="351942"/>
                  </a:lnTo>
                  <a:lnTo>
                    <a:pt x="0" y="347662"/>
                  </a:lnTo>
                  <a:lnTo>
                    <a:pt x="0" y="343331"/>
                  </a:lnTo>
                  <a:close/>
                </a:path>
              </a:pathLst>
            </a:custGeom>
            <a:ln w="9517">
              <a:solidFill>
                <a:srgbClr val="194A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4166189" y="2216677"/>
            <a:ext cx="2800350" cy="15932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850" spc="-10" dirty="0">
                <a:solidFill>
                  <a:srgbClr val="E2E6E9"/>
                </a:solidFill>
                <a:latin typeface="Trebuchet MS"/>
                <a:cs typeface="Trebuchet MS"/>
              </a:rPr>
              <a:t>User-</a:t>
            </a:r>
            <a:r>
              <a:rPr sz="1850" spc="-80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850" spc="-55" dirty="0">
                <a:solidFill>
                  <a:srgbClr val="E2E6E9"/>
                </a:solidFill>
                <a:latin typeface="Trebuchet MS"/>
                <a:cs typeface="Trebuchet MS"/>
              </a:rPr>
              <a:t>riendly</a:t>
            </a:r>
            <a:r>
              <a:rPr sz="1850" spc="-13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850" spc="-75" dirty="0">
                <a:solidFill>
                  <a:srgbClr val="E2E6E9"/>
                </a:solidFill>
                <a:latin typeface="Trebuchet MS"/>
                <a:cs typeface="Trebuchet MS"/>
              </a:rPr>
              <a:t>Interface</a:t>
            </a:r>
            <a:endParaRPr sz="1850">
              <a:latin typeface="Trebuchet MS"/>
              <a:cs typeface="Trebuchet MS"/>
            </a:endParaRPr>
          </a:p>
          <a:p>
            <a:pPr marL="12700" marR="5080">
              <a:lnSpc>
                <a:spcPct val="136400"/>
              </a:lnSpc>
              <a:spcBef>
                <a:spcPts val="615"/>
              </a:spcBef>
            </a:pPr>
            <a:r>
              <a:rPr sz="1450" spc="65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v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we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b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k</a:t>
            </a:r>
            <a:r>
              <a:rPr sz="1450" spc="-50" dirty="0">
                <a:solidFill>
                  <a:srgbClr val="E2E6E9"/>
                </a:solidFill>
                <a:latin typeface="Trebuchet MS"/>
                <a:cs typeface="Trebuchet MS"/>
              </a:rPr>
              <a:t>e  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20" dirty="0">
                <a:solidFill>
                  <a:srgbClr val="E2E6E9"/>
                </a:solidFill>
                <a:latin typeface="Trebuchet MS"/>
                <a:cs typeface="Trebuchet MS"/>
              </a:rPr>
              <a:t>g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br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ee</a:t>
            </a:r>
            <a:r>
              <a:rPr sz="1450" spc="-100" dirty="0">
                <a:solidFill>
                  <a:srgbClr val="E2E6E9"/>
                </a:solidFill>
                <a:latin typeface="Trebuchet MS"/>
                <a:cs typeface="Trebuchet MS"/>
              </a:rPr>
              <a:t>z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,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w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h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spc="50" dirty="0">
                <a:solidFill>
                  <a:srgbClr val="E2E6E9"/>
                </a:solidFill>
                <a:latin typeface="Trebuchet MS"/>
                <a:cs typeface="Trebuchet MS"/>
              </a:rPr>
              <a:t>-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50" dirty="0">
                <a:solidFill>
                  <a:srgbClr val="E2E6E9"/>
                </a:solidFill>
                <a:latin typeface="Trebuchet MS"/>
                <a:cs typeface="Trebuchet MS"/>
              </a:rPr>
              <a:t>-  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10" dirty="0">
                <a:solidFill>
                  <a:srgbClr val="E2E6E9"/>
                </a:solidFill>
                <a:latin typeface="Trebuchet MS"/>
                <a:cs typeface="Trebuchet MS"/>
              </a:rPr>
              <a:t>v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15" dirty="0">
                <a:solidFill>
                  <a:srgbClr val="E2E6E9"/>
                </a:solidFill>
                <a:latin typeface="Trebuchet MS"/>
                <a:cs typeface="Trebuchet MS"/>
              </a:rPr>
              <a:t>g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45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35" dirty="0">
                <a:solidFill>
                  <a:srgbClr val="E2E6E9"/>
                </a:solidFill>
                <a:latin typeface="Trebuchet MS"/>
                <a:cs typeface="Trebuchet MS"/>
              </a:rPr>
              <a:t>s 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checkout.</a:t>
            </a:r>
            <a:endParaRPr sz="1450">
              <a:latin typeface="Trebuchet MS"/>
              <a:cs typeface="Trebuchet MS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7242483" y="2188925"/>
            <a:ext cx="428625" cy="419100"/>
            <a:chOff x="7242483" y="2188925"/>
            <a:chExt cx="428625" cy="419100"/>
          </a:xfrm>
        </p:grpSpPr>
        <p:sp>
          <p:nvSpPr>
            <p:cNvPr id="9" name="object 9"/>
            <p:cNvSpPr/>
            <p:nvPr/>
          </p:nvSpPr>
          <p:spPr>
            <a:xfrm>
              <a:off x="7247242" y="2193683"/>
              <a:ext cx="419100" cy="409575"/>
            </a:xfrm>
            <a:custGeom>
              <a:avLst/>
              <a:gdLst/>
              <a:ahLst/>
              <a:cxnLst/>
              <a:rect l="l" t="t" r="r" b="b"/>
              <a:pathLst>
                <a:path w="419100" h="409575">
                  <a:moveTo>
                    <a:pt x="357174" y="0"/>
                  </a:moveTo>
                  <a:lnTo>
                    <a:pt x="61582" y="0"/>
                  </a:lnTo>
                  <a:lnTo>
                    <a:pt x="57302" y="419"/>
                  </a:lnTo>
                  <a:lnTo>
                    <a:pt x="22364" y="16243"/>
                  </a:lnTo>
                  <a:lnTo>
                    <a:pt x="2120" y="48806"/>
                  </a:lnTo>
                  <a:lnTo>
                    <a:pt x="0" y="61582"/>
                  </a:lnTo>
                  <a:lnTo>
                    <a:pt x="12" y="343331"/>
                  </a:lnTo>
                  <a:lnTo>
                    <a:pt x="0" y="347662"/>
                  </a:lnTo>
                  <a:lnTo>
                    <a:pt x="13512" y="383540"/>
                  </a:lnTo>
                  <a:lnTo>
                    <a:pt x="44691" y="405879"/>
                  </a:lnTo>
                  <a:lnTo>
                    <a:pt x="61582" y="409232"/>
                  </a:lnTo>
                  <a:lnTo>
                    <a:pt x="357174" y="409232"/>
                  </a:lnTo>
                  <a:lnTo>
                    <a:pt x="393065" y="395719"/>
                  </a:lnTo>
                  <a:lnTo>
                    <a:pt x="415391" y="364553"/>
                  </a:lnTo>
                  <a:lnTo>
                    <a:pt x="418757" y="347662"/>
                  </a:lnTo>
                  <a:lnTo>
                    <a:pt x="418757" y="61582"/>
                  </a:lnTo>
                  <a:lnTo>
                    <a:pt x="405244" y="25692"/>
                  </a:lnTo>
                  <a:lnTo>
                    <a:pt x="374078" y="3365"/>
                  </a:lnTo>
                  <a:lnTo>
                    <a:pt x="361467" y="419"/>
                  </a:lnTo>
                  <a:lnTo>
                    <a:pt x="357174" y="0"/>
                  </a:lnTo>
                  <a:close/>
                </a:path>
              </a:pathLst>
            </a:custGeom>
            <a:solidFill>
              <a:srgbClr val="0031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247242" y="2193683"/>
              <a:ext cx="419100" cy="409575"/>
            </a:xfrm>
            <a:custGeom>
              <a:avLst/>
              <a:gdLst/>
              <a:ahLst/>
              <a:cxnLst/>
              <a:rect l="l" t="t" r="r" b="b"/>
              <a:pathLst>
                <a:path w="419100" h="409575">
                  <a:moveTo>
                    <a:pt x="12" y="343331"/>
                  </a:moveTo>
                  <a:lnTo>
                    <a:pt x="12" y="65900"/>
                  </a:lnTo>
                  <a:lnTo>
                    <a:pt x="0" y="61582"/>
                  </a:lnTo>
                  <a:lnTo>
                    <a:pt x="431" y="57289"/>
                  </a:lnTo>
                  <a:lnTo>
                    <a:pt x="1270" y="53047"/>
                  </a:lnTo>
                  <a:lnTo>
                    <a:pt x="2120" y="48806"/>
                  </a:lnTo>
                  <a:lnTo>
                    <a:pt x="3365" y="44678"/>
                  </a:lnTo>
                  <a:lnTo>
                    <a:pt x="5029" y="40678"/>
                  </a:lnTo>
                  <a:lnTo>
                    <a:pt x="6680" y="36690"/>
                  </a:lnTo>
                  <a:lnTo>
                    <a:pt x="19316" y="19304"/>
                  </a:lnTo>
                  <a:lnTo>
                    <a:pt x="22364" y="16243"/>
                  </a:lnTo>
                  <a:lnTo>
                    <a:pt x="25692" y="13512"/>
                  </a:lnTo>
                  <a:lnTo>
                    <a:pt x="29298" y="11112"/>
                  </a:lnTo>
                  <a:lnTo>
                    <a:pt x="32893" y="8699"/>
                  </a:lnTo>
                  <a:lnTo>
                    <a:pt x="53060" y="1270"/>
                  </a:lnTo>
                  <a:lnTo>
                    <a:pt x="57302" y="419"/>
                  </a:lnTo>
                  <a:lnTo>
                    <a:pt x="61582" y="0"/>
                  </a:lnTo>
                  <a:lnTo>
                    <a:pt x="65913" y="0"/>
                  </a:lnTo>
                  <a:lnTo>
                    <a:pt x="352844" y="0"/>
                  </a:lnTo>
                  <a:lnTo>
                    <a:pt x="357174" y="0"/>
                  </a:lnTo>
                  <a:lnTo>
                    <a:pt x="361467" y="419"/>
                  </a:lnTo>
                  <a:lnTo>
                    <a:pt x="365709" y="1270"/>
                  </a:lnTo>
                  <a:lnTo>
                    <a:pt x="369951" y="2108"/>
                  </a:lnTo>
                  <a:lnTo>
                    <a:pt x="374078" y="3365"/>
                  </a:lnTo>
                  <a:lnTo>
                    <a:pt x="378066" y="5016"/>
                  </a:lnTo>
                  <a:lnTo>
                    <a:pt x="382066" y="6667"/>
                  </a:lnTo>
                  <a:lnTo>
                    <a:pt x="385864" y="8699"/>
                  </a:lnTo>
                  <a:lnTo>
                    <a:pt x="389470" y="11112"/>
                  </a:lnTo>
                  <a:lnTo>
                    <a:pt x="393065" y="13512"/>
                  </a:lnTo>
                  <a:lnTo>
                    <a:pt x="407644" y="29286"/>
                  </a:lnTo>
                  <a:lnTo>
                    <a:pt x="410057" y="32893"/>
                  </a:lnTo>
                  <a:lnTo>
                    <a:pt x="417487" y="53047"/>
                  </a:lnTo>
                  <a:lnTo>
                    <a:pt x="418338" y="57289"/>
                  </a:lnTo>
                  <a:lnTo>
                    <a:pt x="418757" y="61582"/>
                  </a:lnTo>
                  <a:lnTo>
                    <a:pt x="418757" y="65900"/>
                  </a:lnTo>
                  <a:lnTo>
                    <a:pt x="418757" y="343331"/>
                  </a:lnTo>
                  <a:lnTo>
                    <a:pt x="418757" y="347662"/>
                  </a:lnTo>
                  <a:lnTo>
                    <a:pt x="418338" y="351942"/>
                  </a:lnTo>
                  <a:lnTo>
                    <a:pt x="417487" y="356184"/>
                  </a:lnTo>
                  <a:lnTo>
                    <a:pt x="416648" y="360426"/>
                  </a:lnTo>
                  <a:lnTo>
                    <a:pt x="407644" y="379945"/>
                  </a:lnTo>
                  <a:lnTo>
                    <a:pt x="405244" y="383540"/>
                  </a:lnTo>
                  <a:lnTo>
                    <a:pt x="389470" y="398119"/>
                  </a:lnTo>
                  <a:lnTo>
                    <a:pt x="385864" y="400532"/>
                  </a:lnTo>
                  <a:lnTo>
                    <a:pt x="382066" y="402564"/>
                  </a:lnTo>
                  <a:lnTo>
                    <a:pt x="378066" y="404215"/>
                  </a:lnTo>
                  <a:lnTo>
                    <a:pt x="374078" y="405879"/>
                  </a:lnTo>
                  <a:lnTo>
                    <a:pt x="369951" y="407123"/>
                  </a:lnTo>
                  <a:lnTo>
                    <a:pt x="365709" y="407962"/>
                  </a:lnTo>
                  <a:lnTo>
                    <a:pt x="361467" y="408813"/>
                  </a:lnTo>
                  <a:lnTo>
                    <a:pt x="357174" y="409232"/>
                  </a:lnTo>
                  <a:lnTo>
                    <a:pt x="352844" y="409232"/>
                  </a:lnTo>
                  <a:lnTo>
                    <a:pt x="65913" y="409232"/>
                  </a:lnTo>
                  <a:lnTo>
                    <a:pt x="61582" y="409232"/>
                  </a:lnTo>
                  <a:lnTo>
                    <a:pt x="57302" y="408813"/>
                  </a:lnTo>
                  <a:lnTo>
                    <a:pt x="53060" y="407962"/>
                  </a:lnTo>
                  <a:lnTo>
                    <a:pt x="48806" y="407123"/>
                  </a:lnTo>
                  <a:lnTo>
                    <a:pt x="44691" y="405879"/>
                  </a:lnTo>
                  <a:lnTo>
                    <a:pt x="40690" y="404215"/>
                  </a:lnTo>
                  <a:lnTo>
                    <a:pt x="36690" y="402564"/>
                  </a:lnTo>
                  <a:lnTo>
                    <a:pt x="32893" y="400532"/>
                  </a:lnTo>
                  <a:lnTo>
                    <a:pt x="29298" y="398119"/>
                  </a:lnTo>
                  <a:lnTo>
                    <a:pt x="25692" y="395719"/>
                  </a:lnTo>
                  <a:lnTo>
                    <a:pt x="22364" y="392988"/>
                  </a:lnTo>
                  <a:lnTo>
                    <a:pt x="19316" y="389928"/>
                  </a:lnTo>
                  <a:lnTo>
                    <a:pt x="16256" y="386867"/>
                  </a:lnTo>
                  <a:lnTo>
                    <a:pt x="5029" y="368541"/>
                  </a:lnTo>
                  <a:lnTo>
                    <a:pt x="3365" y="364553"/>
                  </a:lnTo>
                  <a:lnTo>
                    <a:pt x="2120" y="360426"/>
                  </a:lnTo>
                  <a:lnTo>
                    <a:pt x="1270" y="356184"/>
                  </a:lnTo>
                  <a:lnTo>
                    <a:pt x="431" y="351942"/>
                  </a:lnTo>
                  <a:lnTo>
                    <a:pt x="0" y="347662"/>
                  </a:lnTo>
                  <a:lnTo>
                    <a:pt x="12" y="343331"/>
                  </a:lnTo>
                  <a:close/>
                </a:path>
              </a:pathLst>
            </a:custGeom>
            <a:ln w="9517">
              <a:solidFill>
                <a:srgbClr val="194A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3688550" y="2188597"/>
            <a:ext cx="3857625" cy="3651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689985" algn="l"/>
              </a:tabLst>
            </a:pPr>
            <a:r>
              <a:rPr sz="2200" spc="60" dirty="0">
                <a:solidFill>
                  <a:srgbClr val="E2E6E9"/>
                </a:solidFill>
                <a:latin typeface="Trebuchet MS"/>
                <a:cs typeface="Trebuchet MS"/>
              </a:rPr>
              <a:t>1	2</a:t>
            </a:r>
            <a:endParaRPr sz="2200">
              <a:latin typeface="Trebuchet MS"/>
              <a:cs typeface="Trebuchet M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843639" y="2216677"/>
            <a:ext cx="2875280" cy="15932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850" spc="20" dirty="0">
                <a:solidFill>
                  <a:srgbClr val="E2E6E9"/>
                </a:solidFill>
                <a:latin typeface="Trebuchet MS"/>
                <a:cs typeface="Trebuchet MS"/>
              </a:rPr>
              <a:t>Di</a:t>
            </a:r>
            <a:r>
              <a:rPr sz="1850" dirty="0">
                <a:solidFill>
                  <a:srgbClr val="E2E6E9"/>
                </a:solidFill>
                <a:latin typeface="Trebuchet MS"/>
                <a:cs typeface="Trebuchet MS"/>
              </a:rPr>
              <a:t>v</a:t>
            </a:r>
            <a:r>
              <a:rPr sz="1850" spc="-50" dirty="0">
                <a:solidFill>
                  <a:srgbClr val="E2E6E9"/>
                </a:solidFill>
                <a:latin typeface="Trebuchet MS"/>
                <a:cs typeface="Trebuchet MS"/>
              </a:rPr>
              <a:t>erse</a:t>
            </a:r>
            <a:r>
              <a:rPr sz="1850" spc="-13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850" spc="-50" dirty="0">
                <a:solidFill>
                  <a:srgbClr val="E2E6E9"/>
                </a:solidFill>
                <a:latin typeface="Trebuchet MS"/>
                <a:cs typeface="Trebuchet MS"/>
              </a:rPr>
              <a:t>Restaurant</a:t>
            </a:r>
            <a:r>
              <a:rPr sz="1850" spc="-13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850" spc="-55" dirty="0">
                <a:solidFill>
                  <a:srgbClr val="E2E6E9"/>
                </a:solidFill>
                <a:latin typeface="Trebuchet MS"/>
                <a:cs typeface="Trebuchet MS"/>
              </a:rPr>
              <a:t>Selection</a:t>
            </a:r>
            <a:endParaRPr sz="1850">
              <a:latin typeface="Trebuchet MS"/>
              <a:cs typeface="Trebuchet MS"/>
            </a:endParaRPr>
          </a:p>
          <a:p>
            <a:pPr marL="12700" marR="41275">
              <a:lnSpc>
                <a:spcPct val="136400"/>
              </a:lnSpc>
              <a:spcBef>
                <a:spcPts val="615"/>
              </a:spcBef>
            </a:pP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x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w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15" dirty="0">
                <a:solidFill>
                  <a:srgbClr val="E2E6E9"/>
                </a:solidFill>
                <a:latin typeface="Trebuchet MS"/>
                <a:cs typeface="Trebuchet MS"/>
              </a:rPr>
              <a:t>g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175" dirty="0">
                <a:solidFill>
                  <a:srgbClr val="E2E6E9"/>
                </a:solidFill>
                <a:latin typeface="Trebuchet MS"/>
                <a:cs typeface="Trebuchet MS"/>
              </a:rPr>
              <a:t>, 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ss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50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45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t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o  </a:t>
            </a:r>
            <a:r>
              <a:rPr sz="1450" spc="15" dirty="0">
                <a:solidFill>
                  <a:srgbClr val="E2E6E9"/>
                </a:solidFill>
                <a:latin typeface="Trebuchet MS"/>
                <a:cs typeface="Trebuchet MS"/>
              </a:rPr>
              <a:t>g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,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10" dirty="0">
                <a:solidFill>
                  <a:srgbClr val="E2E6E9"/>
                </a:solidFill>
                <a:latin typeface="Trebuchet MS"/>
                <a:cs typeface="Trebuchet MS"/>
              </a:rPr>
              <a:t>v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b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 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delivery.</a:t>
            </a:r>
            <a:endParaRPr sz="1450">
              <a:latin typeface="Trebuchet MS"/>
              <a:cs typeface="Trebuchet MS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3568907" y="4197023"/>
            <a:ext cx="419100" cy="428625"/>
            <a:chOff x="3568907" y="4197023"/>
            <a:chExt cx="419100" cy="428625"/>
          </a:xfrm>
        </p:grpSpPr>
        <p:sp>
          <p:nvSpPr>
            <p:cNvPr id="14" name="object 14"/>
            <p:cNvSpPr/>
            <p:nvPr/>
          </p:nvSpPr>
          <p:spPr>
            <a:xfrm>
              <a:off x="3573665" y="4201782"/>
              <a:ext cx="409575" cy="419100"/>
            </a:xfrm>
            <a:custGeom>
              <a:avLst/>
              <a:gdLst/>
              <a:ahLst/>
              <a:cxnLst/>
              <a:rect l="l" t="t" r="r" b="b"/>
              <a:pathLst>
                <a:path w="409575" h="419100">
                  <a:moveTo>
                    <a:pt x="347649" y="0"/>
                  </a:moveTo>
                  <a:lnTo>
                    <a:pt x="61569" y="0"/>
                  </a:lnTo>
                  <a:lnTo>
                    <a:pt x="57289" y="419"/>
                  </a:lnTo>
                  <a:lnTo>
                    <a:pt x="22352" y="16243"/>
                  </a:lnTo>
                  <a:lnTo>
                    <a:pt x="2108" y="48806"/>
                  </a:lnTo>
                  <a:lnTo>
                    <a:pt x="0" y="61582"/>
                  </a:lnTo>
                  <a:lnTo>
                    <a:pt x="0" y="352844"/>
                  </a:lnTo>
                  <a:lnTo>
                    <a:pt x="0" y="357174"/>
                  </a:lnTo>
                  <a:lnTo>
                    <a:pt x="13500" y="393065"/>
                  </a:lnTo>
                  <a:lnTo>
                    <a:pt x="44678" y="415391"/>
                  </a:lnTo>
                  <a:lnTo>
                    <a:pt x="61569" y="418757"/>
                  </a:lnTo>
                  <a:lnTo>
                    <a:pt x="347649" y="418757"/>
                  </a:lnTo>
                  <a:lnTo>
                    <a:pt x="383540" y="405244"/>
                  </a:lnTo>
                  <a:lnTo>
                    <a:pt x="405866" y="374065"/>
                  </a:lnTo>
                  <a:lnTo>
                    <a:pt x="409232" y="357174"/>
                  </a:lnTo>
                  <a:lnTo>
                    <a:pt x="409232" y="61582"/>
                  </a:lnTo>
                  <a:lnTo>
                    <a:pt x="395719" y="25692"/>
                  </a:lnTo>
                  <a:lnTo>
                    <a:pt x="364540" y="3365"/>
                  </a:lnTo>
                  <a:lnTo>
                    <a:pt x="351929" y="419"/>
                  </a:lnTo>
                  <a:lnTo>
                    <a:pt x="347649" y="0"/>
                  </a:lnTo>
                  <a:close/>
                </a:path>
              </a:pathLst>
            </a:custGeom>
            <a:solidFill>
              <a:srgbClr val="0031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3573665" y="4201782"/>
              <a:ext cx="409575" cy="419100"/>
            </a:xfrm>
            <a:custGeom>
              <a:avLst/>
              <a:gdLst/>
              <a:ahLst/>
              <a:cxnLst/>
              <a:rect l="l" t="t" r="r" b="b"/>
              <a:pathLst>
                <a:path w="409575" h="419100">
                  <a:moveTo>
                    <a:pt x="0" y="352844"/>
                  </a:moveTo>
                  <a:lnTo>
                    <a:pt x="0" y="65913"/>
                  </a:lnTo>
                  <a:lnTo>
                    <a:pt x="0" y="61582"/>
                  </a:lnTo>
                  <a:lnTo>
                    <a:pt x="419" y="57289"/>
                  </a:lnTo>
                  <a:lnTo>
                    <a:pt x="1257" y="53047"/>
                  </a:lnTo>
                  <a:lnTo>
                    <a:pt x="2108" y="48806"/>
                  </a:lnTo>
                  <a:lnTo>
                    <a:pt x="3352" y="44691"/>
                  </a:lnTo>
                  <a:lnTo>
                    <a:pt x="5016" y="40690"/>
                  </a:lnTo>
                  <a:lnTo>
                    <a:pt x="6667" y="36690"/>
                  </a:lnTo>
                  <a:lnTo>
                    <a:pt x="8699" y="32893"/>
                  </a:lnTo>
                  <a:lnTo>
                    <a:pt x="11099" y="29298"/>
                  </a:lnTo>
                  <a:lnTo>
                    <a:pt x="13500" y="25692"/>
                  </a:lnTo>
                  <a:lnTo>
                    <a:pt x="16243" y="22364"/>
                  </a:lnTo>
                  <a:lnTo>
                    <a:pt x="19304" y="19304"/>
                  </a:lnTo>
                  <a:lnTo>
                    <a:pt x="22352" y="16243"/>
                  </a:lnTo>
                  <a:lnTo>
                    <a:pt x="25679" y="13512"/>
                  </a:lnTo>
                  <a:lnTo>
                    <a:pt x="29286" y="11112"/>
                  </a:lnTo>
                  <a:lnTo>
                    <a:pt x="32880" y="8699"/>
                  </a:lnTo>
                  <a:lnTo>
                    <a:pt x="53047" y="1270"/>
                  </a:lnTo>
                  <a:lnTo>
                    <a:pt x="57289" y="419"/>
                  </a:lnTo>
                  <a:lnTo>
                    <a:pt x="61569" y="0"/>
                  </a:lnTo>
                  <a:lnTo>
                    <a:pt x="65900" y="0"/>
                  </a:lnTo>
                  <a:lnTo>
                    <a:pt x="343319" y="0"/>
                  </a:lnTo>
                  <a:lnTo>
                    <a:pt x="347649" y="0"/>
                  </a:lnTo>
                  <a:lnTo>
                    <a:pt x="351929" y="419"/>
                  </a:lnTo>
                  <a:lnTo>
                    <a:pt x="356184" y="1270"/>
                  </a:lnTo>
                  <a:lnTo>
                    <a:pt x="360426" y="2108"/>
                  </a:lnTo>
                  <a:lnTo>
                    <a:pt x="379933" y="11112"/>
                  </a:lnTo>
                  <a:lnTo>
                    <a:pt x="383540" y="13512"/>
                  </a:lnTo>
                  <a:lnTo>
                    <a:pt x="398119" y="29298"/>
                  </a:lnTo>
                  <a:lnTo>
                    <a:pt x="400519" y="32893"/>
                  </a:lnTo>
                  <a:lnTo>
                    <a:pt x="409232" y="61582"/>
                  </a:lnTo>
                  <a:lnTo>
                    <a:pt x="409232" y="65913"/>
                  </a:lnTo>
                  <a:lnTo>
                    <a:pt x="409232" y="352844"/>
                  </a:lnTo>
                  <a:lnTo>
                    <a:pt x="409232" y="357174"/>
                  </a:lnTo>
                  <a:lnTo>
                    <a:pt x="408800" y="361467"/>
                  </a:lnTo>
                  <a:lnTo>
                    <a:pt x="398119" y="389458"/>
                  </a:lnTo>
                  <a:lnTo>
                    <a:pt x="395719" y="393065"/>
                  </a:lnTo>
                  <a:lnTo>
                    <a:pt x="379933" y="407644"/>
                  </a:lnTo>
                  <a:lnTo>
                    <a:pt x="376339" y="410044"/>
                  </a:lnTo>
                  <a:lnTo>
                    <a:pt x="347649" y="418757"/>
                  </a:lnTo>
                  <a:lnTo>
                    <a:pt x="343319" y="418757"/>
                  </a:lnTo>
                  <a:lnTo>
                    <a:pt x="65900" y="418757"/>
                  </a:lnTo>
                  <a:lnTo>
                    <a:pt x="61569" y="418757"/>
                  </a:lnTo>
                  <a:lnTo>
                    <a:pt x="57289" y="418325"/>
                  </a:lnTo>
                  <a:lnTo>
                    <a:pt x="53047" y="417487"/>
                  </a:lnTo>
                  <a:lnTo>
                    <a:pt x="48793" y="416648"/>
                  </a:lnTo>
                  <a:lnTo>
                    <a:pt x="19304" y="399453"/>
                  </a:lnTo>
                  <a:lnTo>
                    <a:pt x="16243" y="396392"/>
                  </a:lnTo>
                  <a:lnTo>
                    <a:pt x="13500" y="393065"/>
                  </a:lnTo>
                  <a:lnTo>
                    <a:pt x="11099" y="389458"/>
                  </a:lnTo>
                  <a:lnTo>
                    <a:pt x="8699" y="385864"/>
                  </a:lnTo>
                  <a:lnTo>
                    <a:pt x="6667" y="382066"/>
                  </a:lnTo>
                  <a:lnTo>
                    <a:pt x="5016" y="378066"/>
                  </a:lnTo>
                  <a:lnTo>
                    <a:pt x="3352" y="374065"/>
                  </a:lnTo>
                  <a:lnTo>
                    <a:pt x="2108" y="369951"/>
                  </a:lnTo>
                  <a:lnTo>
                    <a:pt x="1257" y="365709"/>
                  </a:lnTo>
                  <a:lnTo>
                    <a:pt x="419" y="361467"/>
                  </a:lnTo>
                  <a:lnTo>
                    <a:pt x="0" y="357174"/>
                  </a:lnTo>
                  <a:lnTo>
                    <a:pt x="0" y="352844"/>
                  </a:lnTo>
                  <a:close/>
                </a:path>
              </a:pathLst>
            </a:custGeom>
            <a:ln w="9517">
              <a:solidFill>
                <a:srgbClr val="194A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3688550" y="4206208"/>
            <a:ext cx="180340" cy="3651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200" spc="60" dirty="0">
                <a:solidFill>
                  <a:srgbClr val="E2E6E9"/>
                </a:solidFill>
                <a:latin typeface="Trebuchet MS"/>
                <a:cs typeface="Trebuchet MS"/>
              </a:rPr>
              <a:t>3</a:t>
            </a:r>
            <a:endParaRPr sz="2200">
              <a:latin typeface="Trebuchet MS"/>
              <a:cs typeface="Trebuchet MS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166189" y="4224768"/>
            <a:ext cx="6343650" cy="100330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850" spc="-40" dirty="0">
                <a:solidFill>
                  <a:srgbClr val="E2E6E9"/>
                </a:solidFill>
                <a:latin typeface="Trebuchet MS"/>
                <a:cs typeface="Trebuchet MS"/>
              </a:rPr>
              <a:t>Real</a:t>
            </a:r>
            <a:r>
              <a:rPr sz="1850" spc="-120" dirty="0">
                <a:solidFill>
                  <a:srgbClr val="E2E6E9"/>
                </a:solidFill>
                <a:latin typeface="Trebuchet MS"/>
                <a:cs typeface="Trebuchet MS"/>
              </a:rPr>
              <a:t>-</a:t>
            </a:r>
            <a:r>
              <a:rPr sz="1850" spc="-70" dirty="0">
                <a:solidFill>
                  <a:srgbClr val="E2E6E9"/>
                </a:solidFill>
                <a:latin typeface="Trebuchet MS"/>
                <a:cs typeface="Trebuchet MS"/>
              </a:rPr>
              <a:t>Time</a:t>
            </a:r>
            <a:r>
              <a:rPr sz="1850" spc="-13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850" spc="-25" dirty="0">
                <a:solidFill>
                  <a:srgbClr val="E2E6E9"/>
                </a:solidFill>
                <a:latin typeface="Trebuchet MS"/>
                <a:cs typeface="Trebuchet MS"/>
              </a:rPr>
              <a:t>Order</a:t>
            </a:r>
            <a:r>
              <a:rPr sz="1850" spc="-13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850" spc="-6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850" spc="-50" dirty="0">
                <a:solidFill>
                  <a:srgbClr val="E2E6E9"/>
                </a:solidFill>
                <a:latin typeface="Trebuchet MS"/>
                <a:cs typeface="Trebuchet MS"/>
              </a:rPr>
              <a:t>racking</a:t>
            </a:r>
            <a:endParaRPr sz="1850">
              <a:latin typeface="Trebuchet MS"/>
              <a:cs typeface="Trebuchet MS"/>
            </a:endParaRPr>
          </a:p>
          <a:p>
            <a:pPr marL="12700" marR="5080">
              <a:lnSpc>
                <a:spcPct val="137800"/>
              </a:lnSpc>
              <a:spcBef>
                <a:spcPts val="670"/>
              </a:spcBef>
            </a:pP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Stay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informed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every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step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of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the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45" dirty="0">
                <a:solidFill>
                  <a:srgbClr val="E2E6E9"/>
                </a:solidFill>
                <a:latin typeface="Trebuchet MS"/>
                <a:cs typeface="Trebuchet MS"/>
              </a:rPr>
              <a:t>way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with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0" dirty="0">
                <a:solidFill>
                  <a:srgbClr val="E2E6E9"/>
                </a:solidFill>
                <a:latin typeface="Trebuchet MS"/>
                <a:cs typeface="Trebuchet MS"/>
              </a:rPr>
              <a:t>real-time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30" dirty="0">
                <a:solidFill>
                  <a:srgbClr val="E2E6E9"/>
                </a:solidFill>
                <a:latin typeface="Trebuchet MS"/>
                <a:cs typeface="Trebuchet MS"/>
              </a:rPr>
              <a:t>updates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on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the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30" dirty="0">
                <a:solidFill>
                  <a:srgbClr val="E2E6E9"/>
                </a:solidFill>
                <a:latin typeface="Trebuchet MS"/>
                <a:cs typeface="Trebuchet MS"/>
              </a:rPr>
              <a:t>status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of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your </a:t>
            </a:r>
            <a:r>
              <a:rPr sz="1450" spc="-42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order.</a:t>
            </a:r>
            <a:endParaRPr sz="14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38515" y="1552853"/>
            <a:ext cx="6145530" cy="5911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204" dirty="0"/>
              <a:t>A</a:t>
            </a:r>
            <a:r>
              <a:rPr spc="-254" dirty="0"/>
              <a:t> </a:t>
            </a:r>
            <a:r>
              <a:rPr spc="-35" dirty="0"/>
              <a:t>Smooth</a:t>
            </a:r>
            <a:r>
              <a:rPr spc="-254" dirty="0"/>
              <a:t> </a:t>
            </a:r>
            <a:r>
              <a:rPr spc="-50" dirty="0"/>
              <a:t>Ordering</a:t>
            </a:r>
            <a:r>
              <a:rPr spc="-254" dirty="0"/>
              <a:t> </a:t>
            </a:r>
            <a:r>
              <a:rPr spc="-125" dirty="0"/>
              <a:t>Experience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38515" y="2635416"/>
            <a:ext cx="2361565" cy="19646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882650">
              <a:lnSpc>
                <a:spcPct val="104600"/>
              </a:lnSpc>
            </a:pPr>
            <a:r>
              <a:rPr sz="1850" spc="-75" dirty="0">
                <a:solidFill>
                  <a:srgbClr val="F5F0F0"/>
                </a:solidFill>
                <a:latin typeface="Trebuchet MS"/>
                <a:cs typeface="Trebuchet MS"/>
              </a:rPr>
              <a:t>Efficient</a:t>
            </a:r>
            <a:r>
              <a:rPr sz="1850" spc="-130" dirty="0">
                <a:solidFill>
                  <a:srgbClr val="F5F0F0"/>
                </a:solidFill>
                <a:latin typeface="Trebuchet MS"/>
                <a:cs typeface="Trebuchet MS"/>
              </a:rPr>
              <a:t> </a:t>
            </a:r>
            <a:r>
              <a:rPr sz="1850" spc="-25" dirty="0">
                <a:solidFill>
                  <a:srgbClr val="F5F0F0"/>
                </a:solidFill>
                <a:latin typeface="Trebuchet MS"/>
                <a:cs typeface="Trebuchet MS"/>
              </a:rPr>
              <a:t>Order  </a:t>
            </a:r>
            <a:r>
              <a:rPr sz="1850" spc="-15" dirty="0">
                <a:solidFill>
                  <a:srgbClr val="F5F0F0"/>
                </a:solidFill>
                <a:latin typeface="Trebuchet MS"/>
                <a:cs typeface="Trebuchet MS"/>
              </a:rPr>
              <a:t>Processing</a:t>
            </a:r>
            <a:endParaRPr sz="1850">
              <a:latin typeface="Trebuchet MS"/>
              <a:cs typeface="Trebuchet MS"/>
            </a:endParaRPr>
          </a:p>
          <a:p>
            <a:pPr marL="12700" marR="5080">
              <a:lnSpc>
                <a:spcPct val="136400"/>
              </a:lnSpc>
              <a:spcBef>
                <a:spcPts val="1220"/>
              </a:spcBef>
            </a:pPr>
            <a:r>
              <a:rPr sz="1450" spc="65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  p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ss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20" dirty="0">
                <a:solidFill>
                  <a:srgbClr val="E2E6E9"/>
                </a:solidFill>
                <a:latin typeface="Trebuchet MS"/>
                <a:cs typeface="Trebuchet MS"/>
              </a:rPr>
              <a:t>g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45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 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45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45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wa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t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o  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you</a:t>
            </a:r>
            <a:r>
              <a:rPr sz="1450" spc="-10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quickly.</a:t>
            </a:r>
            <a:endParaRPr sz="145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513110" y="2635427"/>
            <a:ext cx="2292350" cy="19646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668655">
              <a:lnSpc>
                <a:spcPct val="104600"/>
              </a:lnSpc>
            </a:pPr>
            <a:r>
              <a:rPr sz="1850" spc="-35" dirty="0">
                <a:solidFill>
                  <a:srgbClr val="F5F0F0"/>
                </a:solidFill>
                <a:latin typeface="Trebuchet MS"/>
                <a:cs typeface="Trebuchet MS"/>
              </a:rPr>
              <a:t>Secure</a:t>
            </a:r>
            <a:r>
              <a:rPr sz="1850" spc="-130" dirty="0">
                <a:solidFill>
                  <a:srgbClr val="F5F0F0"/>
                </a:solidFill>
                <a:latin typeface="Trebuchet MS"/>
                <a:cs typeface="Trebuchet MS"/>
              </a:rPr>
              <a:t> </a:t>
            </a:r>
            <a:r>
              <a:rPr sz="1850" spc="-50" dirty="0">
                <a:solidFill>
                  <a:srgbClr val="F5F0F0"/>
                </a:solidFill>
                <a:latin typeface="Trebuchet MS"/>
                <a:cs typeface="Trebuchet MS"/>
              </a:rPr>
              <a:t>Payment  </a:t>
            </a:r>
            <a:r>
              <a:rPr sz="1850" spc="-20" dirty="0">
                <a:solidFill>
                  <a:srgbClr val="F5F0F0"/>
                </a:solidFill>
                <a:latin typeface="Trebuchet MS"/>
                <a:cs typeface="Trebuchet MS"/>
              </a:rPr>
              <a:t>Options</a:t>
            </a:r>
            <a:endParaRPr sz="1850">
              <a:latin typeface="Trebuchet MS"/>
              <a:cs typeface="Trebuchet MS"/>
            </a:endParaRPr>
          </a:p>
          <a:p>
            <a:pPr marL="12700" marR="5080">
              <a:lnSpc>
                <a:spcPct val="136400"/>
              </a:lnSpc>
              <a:spcBef>
                <a:spcPts val="1220"/>
              </a:spcBef>
            </a:pPr>
            <a:r>
              <a:rPr sz="1450" spc="50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hoo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10" dirty="0">
                <a:solidFill>
                  <a:srgbClr val="E2E6E9"/>
                </a:solidFill>
                <a:latin typeface="Trebuchet MS"/>
                <a:cs typeface="Trebuchet MS"/>
              </a:rPr>
              <a:t>v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45" dirty="0">
                <a:solidFill>
                  <a:srgbClr val="E2E6E9"/>
                </a:solidFill>
                <a:latin typeface="Trebuchet MS"/>
                <a:cs typeface="Trebuchet MS"/>
              </a:rPr>
              <a:t>f  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ho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175" dirty="0">
                <a:solidFill>
                  <a:srgbClr val="E2E6E9"/>
                </a:solidFill>
                <a:latin typeface="Trebuchet MS"/>
                <a:cs typeface="Trebuchet MS"/>
              </a:rPr>
              <a:t>, 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ud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20" dirty="0">
                <a:solidFill>
                  <a:srgbClr val="E2E6E9"/>
                </a:solidFill>
                <a:latin typeface="Trebuchet MS"/>
                <a:cs typeface="Trebuchet MS"/>
              </a:rPr>
              <a:t>g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,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15" dirty="0">
                <a:solidFill>
                  <a:srgbClr val="E2E6E9"/>
                </a:solidFill>
                <a:latin typeface="Trebuchet MS"/>
                <a:cs typeface="Trebuchet MS"/>
              </a:rPr>
              <a:t>g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 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wa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ll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,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.</a:t>
            </a:r>
            <a:endParaRPr sz="145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387717" y="2635427"/>
            <a:ext cx="2218690" cy="197421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850" spc="-45" dirty="0">
                <a:solidFill>
                  <a:srgbClr val="F5F0F0"/>
                </a:solidFill>
                <a:latin typeface="Trebuchet MS"/>
                <a:cs typeface="Trebuchet MS"/>
              </a:rPr>
              <a:t>Contactless</a:t>
            </a:r>
            <a:r>
              <a:rPr sz="1850" spc="-130" dirty="0">
                <a:solidFill>
                  <a:srgbClr val="F5F0F0"/>
                </a:solidFill>
                <a:latin typeface="Trebuchet MS"/>
                <a:cs typeface="Trebuchet MS"/>
              </a:rPr>
              <a:t> </a:t>
            </a:r>
            <a:r>
              <a:rPr sz="1850" spc="-30" dirty="0">
                <a:solidFill>
                  <a:srgbClr val="F5F0F0"/>
                </a:solidFill>
                <a:latin typeface="Trebuchet MS"/>
                <a:cs typeface="Trebuchet MS"/>
              </a:rPr>
              <a:t>Deli</a:t>
            </a:r>
            <a:r>
              <a:rPr sz="1850" spc="-50" dirty="0">
                <a:solidFill>
                  <a:srgbClr val="F5F0F0"/>
                </a:solidFill>
                <a:latin typeface="Trebuchet MS"/>
                <a:cs typeface="Trebuchet MS"/>
              </a:rPr>
              <a:t>very</a:t>
            </a:r>
            <a:endParaRPr sz="1850">
              <a:latin typeface="Trebuchet MS"/>
              <a:cs typeface="Trebuchet MS"/>
            </a:endParaRPr>
          </a:p>
          <a:p>
            <a:pPr marL="12700" marR="5080">
              <a:lnSpc>
                <a:spcPct val="136700"/>
              </a:lnSpc>
              <a:spcBef>
                <a:spcPts val="1210"/>
              </a:spcBef>
            </a:pPr>
            <a:r>
              <a:rPr sz="1450" spc="-100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d 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v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,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w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ff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 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on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45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v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on</a:t>
            </a:r>
            <a:r>
              <a:rPr sz="1450" spc="35" dirty="0">
                <a:solidFill>
                  <a:srgbClr val="E2E6E9"/>
                </a:solidFill>
                <a:latin typeface="Trebuchet MS"/>
                <a:cs typeface="Trebuchet MS"/>
              </a:rPr>
              <a:t>s 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ss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,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t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h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35" dirty="0">
                <a:solidFill>
                  <a:srgbClr val="E2E6E9"/>
                </a:solidFill>
                <a:latin typeface="Trebuchet MS"/>
                <a:cs typeface="Trebuchet MS"/>
              </a:rPr>
              <a:t>s 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experience.</a:t>
            </a:r>
            <a:endParaRPr sz="14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430000" cy="7110983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0" y="0"/>
            <a:ext cx="11430000" cy="7111365"/>
          </a:xfrm>
          <a:custGeom>
            <a:avLst/>
            <a:gdLst/>
            <a:ahLst/>
            <a:cxnLst/>
            <a:rect l="l" t="t" r="r" b="b"/>
            <a:pathLst>
              <a:path w="11430000" h="7111365">
                <a:moveTo>
                  <a:pt x="11429999" y="0"/>
                </a:moveTo>
                <a:lnTo>
                  <a:pt x="0" y="0"/>
                </a:lnTo>
                <a:lnTo>
                  <a:pt x="0" y="7110983"/>
                </a:lnTo>
                <a:lnTo>
                  <a:pt x="11429999" y="7110983"/>
                </a:lnTo>
                <a:lnTo>
                  <a:pt x="11429999" y="0"/>
                </a:lnTo>
                <a:close/>
              </a:path>
            </a:pathLst>
          </a:custGeom>
          <a:solidFill>
            <a:srgbClr val="09151A">
              <a:alpha val="7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253"/>
            <a:ext cx="11430000" cy="2350770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638515" y="2828148"/>
            <a:ext cx="6119495" cy="5911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-95" dirty="0"/>
              <a:t>Explore</a:t>
            </a:r>
            <a:r>
              <a:rPr spc="-254" dirty="0"/>
              <a:t> </a:t>
            </a:r>
            <a:r>
              <a:rPr spc="5" dirty="0"/>
              <a:t>Our</a:t>
            </a:r>
            <a:r>
              <a:rPr spc="-254" dirty="0"/>
              <a:t> </a:t>
            </a:r>
            <a:r>
              <a:rPr spc="-75" dirty="0"/>
              <a:t>Culinary</a:t>
            </a:r>
            <a:r>
              <a:rPr spc="-254" dirty="0"/>
              <a:t> </a:t>
            </a:r>
            <a:r>
              <a:rPr spc="-60" dirty="0"/>
              <a:t>Offerings</a:t>
            </a:r>
          </a:p>
        </p:txBody>
      </p:sp>
      <p:grpSp>
        <p:nvGrpSpPr>
          <p:cNvPr id="6" name="object 6"/>
          <p:cNvGrpSpPr/>
          <p:nvPr/>
        </p:nvGrpSpPr>
        <p:grpSpPr>
          <a:xfrm>
            <a:off x="1649933" y="3743693"/>
            <a:ext cx="2724785" cy="765810"/>
            <a:chOff x="1649933" y="3743693"/>
            <a:chExt cx="2724785" cy="765810"/>
          </a:xfrm>
        </p:grpSpPr>
        <p:sp>
          <p:nvSpPr>
            <p:cNvPr id="7" name="object 7"/>
            <p:cNvSpPr/>
            <p:nvPr/>
          </p:nvSpPr>
          <p:spPr>
            <a:xfrm>
              <a:off x="1655965" y="3749725"/>
              <a:ext cx="2712720" cy="753745"/>
            </a:xfrm>
            <a:custGeom>
              <a:avLst/>
              <a:gdLst/>
              <a:ahLst/>
              <a:cxnLst/>
              <a:rect l="l" t="t" r="r" b="b"/>
              <a:pathLst>
                <a:path w="2712720" h="753745">
                  <a:moveTo>
                    <a:pt x="2523782" y="0"/>
                  </a:moveTo>
                  <a:lnTo>
                    <a:pt x="0" y="0"/>
                  </a:lnTo>
                  <a:lnTo>
                    <a:pt x="188442" y="376872"/>
                  </a:lnTo>
                  <a:lnTo>
                    <a:pt x="0" y="753745"/>
                  </a:lnTo>
                  <a:lnTo>
                    <a:pt x="2523782" y="753745"/>
                  </a:lnTo>
                  <a:lnTo>
                    <a:pt x="2712224" y="376872"/>
                  </a:lnTo>
                  <a:lnTo>
                    <a:pt x="2523782" y="0"/>
                  </a:lnTo>
                  <a:close/>
                </a:path>
              </a:pathLst>
            </a:custGeom>
            <a:solidFill>
              <a:srgbClr val="0031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655965" y="3749725"/>
              <a:ext cx="2712720" cy="753745"/>
            </a:xfrm>
            <a:custGeom>
              <a:avLst/>
              <a:gdLst/>
              <a:ahLst/>
              <a:cxnLst/>
              <a:rect l="l" t="t" r="r" b="b"/>
              <a:pathLst>
                <a:path w="2712720" h="753745">
                  <a:moveTo>
                    <a:pt x="2523782" y="0"/>
                  </a:moveTo>
                  <a:lnTo>
                    <a:pt x="2712224" y="376872"/>
                  </a:lnTo>
                  <a:lnTo>
                    <a:pt x="2523782" y="753745"/>
                  </a:lnTo>
                  <a:lnTo>
                    <a:pt x="0" y="753745"/>
                  </a:lnTo>
                  <a:lnTo>
                    <a:pt x="188442" y="376872"/>
                  </a:lnTo>
                  <a:lnTo>
                    <a:pt x="0" y="0"/>
                  </a:lnTo>
                  <a:lnTo>
                    <a:pt x="2523782" y="0"/>
                  </a:lnTo>
                  <a:close/>
                </a:path>
              </a:pathLst>
            </a:custGeom>
            <a:ln w="11777">
              <a:solidFill>
                <a:srgbClr val="194A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2917367" y="3920712"/>
            <a:ext cx="180340" cy="3651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200" spc="60" dirty="0">
                <a:solidFill>
                  <a:srgbClr val="E2E6E9"/>
                </a:solidFill>
                <a:latin typeface="Trebuchet MS"/>
                <a:cs typeface="Trebuchet MS"/>
              </a:rPr>
              <a:t>1</a:t>
            </a:r>
            <a:endParaRPr sz="22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826920" y="4748212"/>
            <a:ext cx="2241550" cy="160274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850" spc="-45" dirty="0">
                <a:solidFill>
                  <a:srgbClr val="E2E6E9"/>
                </a:solidFill>
                <a:latin typeface="Trebuchet MS"/>
                <a:cs typeface="Trebuchet MS"/>
              </a:rPr>
              <a:t>Extensi</a:t>
            </a:r>
            <a:r>
              <a:rPr sz="1850" spc="-70" dirty="0">
                <a:solidFill>
                  <a:srgbClr val="E2E6E9"/>
                </a:solidFill>
                <a:latin typeface="Trebuchet MS"/>
                <a:cs typeface="Trebuchet MS"/>
              </a:rPr>
              <a:t>v</a:t>
            </a:r>
            <a:r>
              <a:rPr sz="1850" spc="-11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850" spc="-13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850" spc="-55" dirty="0">
                <a:solidFill>
                  <a:srgbClr val="E2E6E9"/>
                </a:solidFill>
                <a:latin typeface="Trebuchet MS"/>
                <a:cs typeface="Trebuchet MS"/>
              </a:rPr>
              <a:t>Selection</a:t>
            </a:r>
            <a:endParaRPr sz="1850">
              <a:latin typeface="Trebuchet MS"/>
              <a:cs typeface="Trebuchet MS"/>
            </a:endParaRPr>
          </a:p>
          <a:p>
            <a:pPr marL="12700" marR="5080">
              <a:lnSpc>
                <a:spcPct val="136400"/>
              </a:lnSpc>
              <a:spcBef>
                <a:spcPts val="690"/>
              </a:spcBef>
            </a:pPr>
            <a:r>
              <a:rPr sz="1450" spc="70" dirty="0">
                <a:solidFill>
                  <a:srgbClr val="E2E6E9"/>
                </a:solidFill>
                <a:latin typeface="Trebuchet MS"/>
                <a:cs typeface="Trebuchet MS"/>
              </a:rPr>
              <a:t>B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w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t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h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15" dirty="0">
                <a:solidFill>
                  <a:srgbClr val="E2E6E9"/>
                </a:solidFill>
                <a:latin typeface="Trebuchet MS"/>
                <a:cs typeface="Trebuchet MS"/>
              </a:rPr>
              <a:t>g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h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10" dirty="0">
                <a:solidFill>
                  <a:srgbClr val="E2E6E9"/>
                </a:solidFill>
                <a:latin typeface="Trebuchet MS"/>
                <a:cs typeface="Trebuchet MS"/>
              </a:rPr>
              <a:t>v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rr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y  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al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15" dirty="0">
                <a:solidFill>
                  <a:srgbClr val="E2E6E9"/>
                </a:solidFill>
                <a:latin typeface="Trebuchet MS"/>
                <a:cs typeface="Trebuchet MS"/>
              </a:rPr>
              <a:t>g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b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  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,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h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w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h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t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h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  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w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20" dirty="0">
                <a:solidFill>
                  <a:srgbClr val="E2E6E9"/>
                </a:solidFill>
                <a:latin typeface="Trebuchet MS"/>
                <a:cs typeface="Trebuchet MS"/>
              </a:rPr>
              <a:t>q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.</a:t>
            </a:r>
            <a:endParaRPr sz="1450">
              <a:latin typeface="Trebuchet MS"/>
              <a:cs typeface="Trebuchet MS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4352785" y="3743693"/>
            <a:ext cx="2724785" cy="765810"/>
            <a:chOff x="4352785" y="3743693"/>
            <a:chExt cx="2724785" cy="765810"/>
          </a:xfrm>
        </p:grpSpPr>
        <p:sp>
          <p:nvSpPr>
            <p:cNvPr id="12" name="object 12"/>
            <p:cNvSpPr/>
            <p:nvPr/>
          </p:nvSpPr>
          <p:spPr>
            <a:xfrm>
              <a:off x="4358817" y="3749725"/>
              <a:ext cx="2712720" cy="753745"/>
            </a:xfrm>
            <a:custGeom>
              <a:avLst/>
              <a:gdLst/>
              <a:ahLst/>
              <a:cxnLst/>
              <a:rect l="l" t="t" r="r" b="b"/>
              <a:pathLst>
                <a:path w="2712720" h="753745">
                  <a:moveTo>
                    <a:pt x="2523921" y="0"/>
                  </a:moveTo>
                  <a:lnTo>
                    <a:pt x="0" y="0"/>
                  </a:lnTo>
                  <a:lnTo>
                    <a:pt x="188442" y="376872"/>
                  </a:lnTo>
                  <a:lnTo>
                    <a:pt x="0" y="753745"/>
                  </a:lnTo>
                  <a:lnTo>
                    <a:pt x="2523921" y="753745"/>
                  </a:lnTo>
                  <a:lnTo>
                    <a:pt x="2712364" y="376872"/>
                  </a:lnTo>
                  <a:lnTo>
                    <a:pt x="2523921" y="0"/>
                  </a:lnTo>
                  <a:close/>
                </a:path>
              </a:pathLst>
            </a:custGeom>
            <a:solidFill>
              <a:srgbClr val="0031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4358817" y="3749725"/>
              <a:ext cx="2712720" cy="753745"/>
            </a:xfrm>
            <a:custGeom>
              <a:avLst/>
              <a:gdLst/>
              <a:ahLst/>
              <a:cxnLst/>
              <a:rect l="l" t="t" r="r" b="b"/>
              <a:pathLst>
                <a:path w="2712720" h="753745">
                  <a:moveTo>
                    <a:pt x="2523921" y="0"/>
                  </a:moveTo>
                  <a:lnTo>
                    <a:pt x="2712364" y="376872"/>
                  </a:lnTo>
                  <a:lnTo>
                    <a:pt x="2523921" y="753745"/>
                  </a:lnTo>
                  <a:lnTo>
                    <a:pt x="0" y="753745"/>
                  </a:lnTo>
                  <a:lnTo>
                    <a:pt x="188442" y="376872"/>
                  </a:lnTo>
                  <a:lnTo>
                    <a:pt x="0" y="0"/>
                  </a:lnTo>
                  <a:lnTo>
                    <a:pt x="2523921" y="0"/>
                  </a:lnTo>
                  <a:close/>
                </a:path>
              </a:pathLst>
            </a:custGeom>
            <a:ln w="11777">
              <a:solidFill>
                <a:srgbClr val="194A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5629732" y="3920712"/>
            <a:ext cx="180340" cy="3651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200" spc="60" dirty="0">
                <a:solidFill>
                  <a:srgbClr val="E2E6E9"/>
                </a:solidFill>
                <a:latin typeface="Trebuchet MS"/>
                <a:cs typeface="Trebuchet MS"/>
              </a:rPr>
              <a:t>2</a:t>
            </a:r>
            <a:endParaRPr sz="2200">
              <a:latin typeface="Trebuchet MS"/>
              <a:cs typeface="Trebuchet MS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539132" y="4748212"/>
            <a:ext cx="2084070" cy="160274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850" spc="-45" dirty="0">
                <a:solidFill>
                  <a:srgbClr val="E2E6E9"/>
                </a:solidFill>
                <a:latin typeface="Trebuchet MS"/>
                <a:cs typeface="Trebuchet MS"/>
              </a:rPr>
              <a:t>Dietary</a:t>
            </a:r>
            <a:r>
              <a:rPr sz="1850" spc="-13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850" spc="-50" dirty="0">
                <a:solidFill>
                  <a:srgbClr val="E2E6E9"/>
                </a:solidFill>
                <a:latin typeface="Trebuchet MS"/>
                <a:cs typeface="Trebuchet MS"/>
              </a:rPr>
              <a:t>Preferences</a:t>
            </a:r>
            <a:endParaRPr sz="1850">
              <a:latin typeface="Trebuchet MS"/>
              <a:cs typeface="Trebuchet MS"/>
            </a:endParaRPr>
          </a:p>
          <a:p>
            <a:pPr marL="12700" marR="5080">
              <a:lnSpc>
                <a:spcPct val="136400"/>
              </a:lnSpc>
              <a:spcBef>
                <a:spcPts val="690"/>
              </a:spcBef>
            </a:pPr>
            <a:r>
              <a:rPr sz="1450" spc="-45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b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,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y  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on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,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  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15" dirty="0">
                <a:solidFill>
                  <a:srgbClr val="E2E6E9"/>
                </a:solidFill>
                <a:latin typeface="Trebuchet MS"/>
                <a:cs typeface="Trebuchet MS"/>
              </a:rPr>
              <a:t>g</a:t>
            </a:r>
            <a:r>
              <a:rPr sz="1450" spc="45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t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fi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t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h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t  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al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.</a:t>
            </a:r>
            <a:endParaRPr sz="1450">
              <a:latin typeface="Trebuchet MS"/>
              <a:cs typeface="Trebuchet MS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7065293" y="3743836"/>
            <a:ext cx="2724150" cy="765810"/>
            <a:chOff x="7065293" y="3743836"/>
            <a:chExt cx="2724150" cy="765810"/>
          </a:xfrm>
        </p:grpSpPr>
        <p:sp>
          <p:nvSpPr>
            <p:cNvPr id="17" name="object 17"/>
            <p:cNvSpPr/>
            <p:nvPr/>
          </p:nvSpPr>
          <p:spPr>
            <a:xfrm>
              <a:off x="7071182" y="3749725"/>
              <a:ext cx="2712720" cy="753745"/>
            </a:xfrm>
            <a:custGeom>
              <a:avLst/>
              <a:gdLst/>
              <a:ahLst/>
              <a:cxnLst/>
              <a:rect l="l" t="t" r="r" b="b"/>
              <a:pathLst>
                <a:path w="2712720" h="753745">
                  <a:moveTo>
                    <a:pt x="2523921" y="0"/>
                  </a:moveTo>
                  <a:lnTo>
                    <a:pt x="0" y="0"/>
                  </a:lnTo>
                  <a:lnTo>
                    <a:pt x="188442" y="376872"/>
                  </a:lnTo>
                  <a:lnTo>
                    <a:pt x="0" y="753745"/>
                  </a:lnTo>
                  <a:lnTo>
                    <a:pt x="2523921" y="753745"/>
                  </a:lnTo>
                  <a:lnTo>
                    <a:pt x="2712364" y="376872"/>
                  </a:lnTo>
                  <a:lnTo>
                    <a:pt x="2523921" y="0"/>
                  </a:lnTo>
                  <a:close/>
                </a:path>
              </a:pathLst>
            </a:custGeom>
            <a:solidFill>
              <a:srgbClr val="0031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7071182" y="3749725"/>
              <a:ext cx="2712720" cy="753745"/>
            </a:xfrm>
            <a:custGeom>
              <a:avLst/>
              <a:gdLst/>
              <a:ahLst/>
              <a:cxnLst/>
              <a:rect l="l" t="t" r="r" b="b"/>
              <a:pathLst>
                <a:path w="2712720" h="753745">
                  <a:moveTo>
                    <a:pt x="2523921" y="0"/>
                  </a:moveTo>
                  <a:lnTo>
                    <a:pt x="2712364" y="376872"/>
                  </a:lnTo>
                  <a:lnTo>
                    <a:pt x="2523921" y="753745"/>
                  </a:lnTo>
                  <a:lnTo>
                    <a:pt x="0" y="753745"/>
                  </a:lnTo>
                  <a:lnTo>
                    <a:pt x="188442" y="376872"/>
                  </a:lnTo>
                  <a:lnTo>
                    <a:pt x="0" y="0"/>
                  </a:lnTo>
                  <a:lnTo>
                    <a:pt x="2523921" y="0"/>
                  </a:lnTo>
                  <a:close/>
                </a:path>
              </a:pathLst>
            </a:custGeom>
            <a:ln w="11777">
              <a:solidFill>
                <a:srgbClr val="194A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8342096" y="3920712"/>
            <a:ext cx="180340" cy="3651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200" spc="60" dirty="0">
                <a:solidFill>
                  <a:srgbClr val="E2E6E9"/>
                </a:solidFill>
                <a:latin typeface="Trebuchet MS"/>
                <a:cs typeface="Trebuchet MS"/>
              </a:rPr>
              <a:t>3</a:t>
            </a:r>
            <a:endParaRPr sz="2200">
              <a:latin typeface="Trebuchet MS"/>
              <a:cs typeface="Trebuchet MS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7251496" y="4748212"/>
            <a:ext cx="2356485" cy="15932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6095">
              <a:lnSpc>
                <a:spcPct val="104600"/>
              </a:lnSpc>
            </a:pPr>
            <a:r>
              <a:rPr sz="1850" spc="-50" dirty="0">
                <a:solidFill>
                  <a:srgbClr val="E2E6E9"/>
                </a:solidFill>
                <a:latin typeface="Trebuchet MS"/>
                <a:cs typeface="Trebuchet MS"/>
              </a:rPr>
              <a:t>Personalized </a:t>
            </a:r>
            <a:r>
              <a:rPr sz="1850" spc="-4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850" spc="-50" dirty="0">
                <a:solidFill>
                  <a:srgbClr val="E2E6E9"/>
                </a:solidFill>
                <a:latin typeface="Trebuchet MS"/>
                <a:cs typeface="Trebuchet MS"/>
              </a:rPr>
              <a:t>Recommendations</a:t>
            </a:r>
            <a:endParaRPr sz="1850">
              <a:latin typeface="Trebuchet MS"/>
              <a:cs typeface="Trebuchet MS"/>
            </a:endParaRPr>
          </a:p>
          <a:p>
            <a:pPr marL="12700" marR="5080">
              <a:lnSpc>
                <a:spcPct val="135700"/>
              </a:lnSpc>
              <a:spcBef>
                <a:spcPts val="705"/>
              </a:spcBef>
            </a:pPr>
            <a:r>
              <a:rPr sz="1450" spc="65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90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50" dirty="0">
                <a:solidFill>
                  <a:srgbClr val="E2E6E9"/>
                </a:solidFill>
                <a:latin typeface="Trebuchet MS"/>
                <a:cs typeface="Trebuchet MS"/>
              </a:rPr>
              <a:t>-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we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15" dirty="0">
                <a:solidFill>
                  <a:srgbClr val="E2E6E9"/>
                </a:solidFill>
                <a:latin typeface="Trebuchet MS"/>
                <a:cs typeface="Trebuchet MS"/>
              </a:rPr>
              <a:t>gg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on</a:t>
            </a:r>
            <a:r>
              <a:rPr sz="1450" spc="35" dirty="0">
                <a:solidFill>
                  <a:srgbClr val="E2E6E9"/>
                </a:solidFill>
                <a:latin typeface="Trebuchet MS"/>
                <a:cs typeface="Trebuchet MS"/>
              </a:rPr>
              <a:t>s  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h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v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w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v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35" dirty="0">
                <a:solidFill>
                  <a:srgbClr val="E2E6E9"/>
                </a:solidFill>
                <a:latin typeface="Trebuchet MS"/>
                <a:cs typeface="Trebuchet MS"/>
              </a:rPr>
              <a:t>s  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t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t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.</a:t>
            </a:r>
            <a:endParaRPr sz="14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53"/>
            <a:ext cx="2856230" cy="644017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553828" y="610665"/>
            <a:ext cx="3499485" cy="5911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-140" dirty="0"/>
              <a:t>Enj</a:t>
            </a:r>
            <a:r>
              <a:rPr spc="-195" dirty="0"/>
              <a:t>o</a:t>
            </a:r>
            <a:r>
              <a:rPr spc="-40" dirty="0"/>
              <a:t>y</a:t>
            </a:r>
            <a:r>
              <a:rPr spc="-254" dirty="0"/>
              <a:t> </a:t>
            </a:r>
            <a:r>
              <a:rPr spc="-165" dirty="0"/>
              <a:t>the</a:t>
            </a:r>
            <a:r>
              <a:rPr spc="-254" dirty="0"/>
              <a:t> </a:t>
            </a:r>
            <a:r>
              <a:rPr spc="-145" dirty="0"/>
              <a:t>Journey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3632911" y="1541767"/>
            <a:ext cx="1085215" cy="4235450"/>
            <a:chOff x="3632911" y="1541767"/>
            <a:chExt cx="1085215" cy="4235450"/>
          </a:xfrm>
        </p:grpSpPr>
        <p:sp>
          <p:nvSpPr>
            <p:cNvPr id="5" name="object 5"/>
            <p:cNvSpPr/>
            <p:nvPr/>
          </p:nvSpPr>
          <p:spPr>
            <a:xfrm>
              <a:off x="3825862" y="1541766"/>
              <a:ext cx="892175" cy="4235450"/>
            </a:xfrm>
            <a:custGeom>
              <a:avLst/>
              <a:gdLst/>
              <a:ahLst/>
              <a:cxnLst/>
              <a:rect l="l" t="t" r="r" b="b"/>
              <a:pathLst>
                <a:path w="892175" h="4235450">
                  <a:moveTo>
                    <a:pt x="38061" y="16510"/>
                  </a:moveTo>
                  <a:lnTo>
                    <a:pt x="21551" y="0"/>
                  </a:lnTo>
                  <a:lnTo>
                    <a:pt x="16510" y="0"/>
                  </a:lnTo>
                  <a:lnTo>
                    <a:pt x="0" y="16510"/>
                  </a:lnTo>
                  <a:lnTo>
                    <a:pt x="0" y="4216057"/>
                  </a:lnTo>
                  <a:lnTo>
                    <a:pt x="0" y="4218584"/>
                  </a:lnTo>
                  <a:lnTo>
                    <a:pt x="16510" y="4235094"/>
                  </a:lnTo>
                  <a:lnTo>
                    <a:pt x="21551" y="4235094"/>
                  </a:lnTo>
                  <a:lnTo>
                    <a:pt x="38061" y="4218584"/>
                  </a:lnTo>
                  <a:lnTo>
                    <a:pt x="38061" y="16510"/>
                  </a:lnTo>
                  <a:close/>
                </a:path>
                <a:path w="892175" h="4235450">
                  <a:moveTo>
                    <a:pt x="891997" y="349834"/>
                  </a:moveTo>
                  <a:lnTo>
                    <a:pt x="880249" y="334772"/>
                  </a:lnTo>
                  <a:lnTo>
                    <a:pt x="877925" y="333794"/>
                  </a:lnTo>
                  <a:lnTo>
                    <a:pt x="875487" y="333324"/>
                  </a:lnTo>
                  <a:lnTo>
                    <a:pt x="251841" y="333324"/>
                  </a:lnTo>
                  <a:lnTo>
                    <a:pt x="249402" y="333794"/>
                  </a:lnTo>
                  <a:lnTo>
                    <a:pt x="247078" y="334772"/>
                  </a:lnTo>
                  <a:lnTo>
                    <a:pt x="244741" y="335724"/>
                  </a:lnTo>
                  <a:lnTo>
                    <a:pt x="235331" y="349834"/>
                  </a:lnTo>
                  <a:lnTo>
                    <a:pt x="235331" y="352348"/>
                  </a:lnTo>
                  <a:lnTo>
                    <a:pt x="235331" y="354876"/>
                  </a:lnTo>
                  <a:lnTo>
                    <a:pt x="251841" y="371386"/>
                  </a:lnTo>
                  <a:lnTo>
                    <a:pt x="875487" y="371386"/>
                  </a:lnTo>
                  <a:lnTo>
                    <a:pt x="891997" y="354876"/>
                  </a:lnTo>
                  <a:lnTo>
                    <a:pt x="891997" y="349834"/>
                  </a:lnTo>
                  <a:close/>
                </a:path>
              </a:pathLst>
            </a:custGeom>
            <a:solidFill>
              <a:srgbClr val="194A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637673" y="1689277"/>
              <a:ext cx="419100" cy="419100"/>
            </a:xfrm>
            <a:custGeom>
              <a:avLst/>
              <a:gdLst/>
              <a:ahLst/>
              <a:cxnLst/>
              <a:rect l="l" t="t" r="r" b="b"/>
              <a:pathLst>
                <a:path w="419100" h="419100">
                  <a:moveTo>
                    <a:pt x="357174" y="0"/>
                  </a:moveTo>
                  <a:lnTo>
                    <a:pt x="61582" y="0"/>
                  </a:lnTo>
                  <a:lnTo>
                    <a:pt x="57302" y="419"/>
                  </a:lnTo>
                  <a:lnTo>
                    <a:pt x="22364" y="16243"/>
                  </a:lnTo>
                  <a:lnTo>
                    <a:pt x="2108" y="48806"/>
                  </a:lnTo>
                  <a:lnTo>
                    <a:pt x="0" y="61582"/>
                  </a:lnTo>
                  <a:lnTo>
                    <a:pt x="0" y="352844"/>
                  </a:lnTo>
                  <a:lnTo>
                    <a:pt x="0" y="357174"/>
                  </a:lnTo>
                  <a:lnTo>
                    <a:pt x="13512" y="393065"/>
                  </a:lnTo>
                  <a:lnTo>
                    <a:pt x="44691" y="415391"/>
                  </a:lnTo>
                  <a:lnTo>
                    <a:pt x="61582" y="418757"/>
                  </a:lnTo>
                  <a:lnTo>
                    <a:pt x="357174" y="418757"/>
                  </a:lnTo>
                  <a:lnTo>
                    <a:pt x="393065" y="405244"/>
                  </a:lnTo>
                  <a:lnTo>
                    <a:pt x="415391" y="374065"/>
                  </a:lnTo>
                  <a:lnTo>
                    <a:pt x="418757" y="357174"/>
                  </a:lnTo>
                  <a:lnTo>
                    <a:pt x="418757" y="61582"/>
                  </a:lnTo>
                  <a:lnTo>
                    <a:pt x="405244" y="25692"/>
                  </a:lnTo>
                  <a:lnTo>
                    <a:pt x="374078" y="3365"/>
                  </a:lnTo>
                  <a:lnTo>
                    <a:pt x="361467" y="419"/>
                  </a:lnTo>
                  <a:lnTo>
                    <a:pt x="357174" y="0"/>
                  </a:lnTo>
                  <a:close/>
                </a:path>
              </a:pathLst>
            </a:custGeom>
            <a:solidFill>
              <a:srgbClr val="0031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637673" y="1689277"/>
              <a:ext cx="419100" cy="419100"/>
            </a:xfrm>
            <a:custGeom>
              <a:avLst/>
              <a:gdLst/>
              <a:ahLst/>
              <a:cxnLst/>
              <a:rect l="l" t="t" r="r" b="b"/>
              <a:pathLst>
                <a:path w="419100" h="419100">
                  <a:moveTo>
                    <a:pt x="0" y="352844"/>
                  </a:moveTo>
                  <a:lnTo>
                    <a:pt x="0" y="65913"/>
                  </a:lnTo>
                  <a:lnTo>
                    <a:pt x="0" y="61582"/>
                  </a:lnTo>
                  <a:lnTo>
                    <a:pt x="419" y="57289"/>
                  </a:lnTo>
                  <a:lnTo>
                    <a:pt x="1270" y="53047"/>
                  </a:lnTo>
                  <a:lnTo>
                    <a:pt x="2108" y="48806"/>
                  </a:lnTo>
                  <a:lnTo>
                    <a:pt x="3365" y="44678"/>
                  </a:lnTo>
                  <a:lnTo>
                    <a:pt x="5016" y="40690"/>
                  </a:lnTo>
                  <a:lnTo>
                    <a:pt x="6680" y="36690"/>
                  </a:lnTo>
                  <a:lnTo>
                    <a:pt x="8699" y="32893"/>
                  </a:lnTo>
                  <a:lnTo>
                    <a:pt x="11112" y="29286"/>
                  </a:lnTo>
                  <a:lnTo>
                    <a:pt x="13512" y="25692"/>
                  </a:lnTo>
                  <a:lnTo>
                    <a:pt x="16243" y="22364"/>
                  </a:lnTo>
                  <a:lnTo>
                    <a:pt x="19304" y="19304"/>
                  </a:lnTo>
                  <a:lnTo>
                    <a:pt x="22364" y="16243"/>
                  </a:lnTo>
                  <a:lnTo>
                    <a:pt x="25692" y="13512"/>
                  </a:lnTo>
                  <a:lnTo>
                    <a:pt x="29298" y="11112"/>
                  </a:lnTo>
                  <a:lnTo>
                    <a:pt x="32893" y="8699"/>
                  </a:lnTo>
                  <a:lnTo>
                    <a:pt x="53047" y="1270"/>
                  </a:lnTo>
                  <a:lnTo>
                    <a:pt x="57302" y="419"/>
                  </a:lnTo>
                  <a:lnTo>
                    <a:pt x="61582" y="0"/>
                  </a:lnTo>
                  <a:lnTo>
                    <a:pt x="65913" y="0"/>
                  </a:lnTo>
                  <a:lnTo>
                    <a:pt x="352844" y="0"/>
                  </a:lnTo>
                  <a:lnTo>
                    <a:pt x="357174" y="0"/>
                  </a:lnTo>
                  <a:lnTo>
                    <a:pt x="361467" y="419"/>
                  </a:lnTo>
                  <a:lnTo>
                    <a:pt x="365709" y="1270"/>
                  </a:lnTo>
                  <a:lnTo>
                    <a:pt x="369951" y="2108"/>
                  </a:lnTo>
                  <a:lnTo>
                    <a:pt x="389458" y="11112"/>
                  </a:lnTo>
                  <a:lnTo>
                    <a:pt x="393065" y="13512"/>
                  </a:lnTo>
                  <a:lnTo>
                    <a:pt x="396392" y="16243"/>
                  </a:lnTo>
                  <a:lnTo>
                    <a:pt x="399453" y="19304"/>
                  </a:lnTo>
                  <a:lnTo>
                    <a:pt x="402513" y="22364"/>
                  </a:lnTo>
                  <a:lnTo>
                    <a:pt x="417487" y="53047"/>
                  </a:lnTo>
                  <a:lnTo>
                    <a:pt x="418325" y="57289"/>
                  </a:lnTo>
                  <a:lnTo>
                    <a:pt x="418757" y="61582"/>
                  </a:lnTo>
                  <a:lnTo>
                    <a:pt x="418757" y="65913"/>
                  </a:lnTo>
                  <a:lnTo>
                    <a:pt x="418757" y="352844"/>
                  </a:lnTo>
                  <a:lnTo>
                    <a:pt x="418757" y="357174"/>
                  </a:lnTo>
                  <a:lnTo>
                    <a:pt x="418325" y="361454"/>
                  </a:lnTo>
                  <a:lnTo>
                    <a:pt x="417487" y="365696"/>
                  </a:lnTo>
                  <a:lnTo>
                    <a:pt x="416648" y="369951"/>
                  </a:lnTo>
                  <a:lnTo>
                    <a:pt x="407644" y="389458"/>
                  </a:lnTo>
                  <a:lnTo>
                    <a:pt x="405244" y="393065"/>
                  </a:lnTo>
                  <a:lnTo>
                    <a:pt x="389458" y="407644"/>
                  </a:lnTo>
                  <a:lnTo>
                    <a:pt x="385864" y="410044"/>
                  </a:lnTo>
                  <a:lnTo>
                    <a:pt x="382066" y="412076"/>
                  </a:lnTo>
                  <a:lnTo>
                    <a:pt x="378066" y="413727"/>
                  </a:lnTo>
                  <a:lnTo>
                    <a:pt x="374078" y="415391"/>
                  </a:lnTo>
                  <a:lnTo>
                    <a:pt x="369951" y="416636"/>
                  </a:lnTo>
                  <a:lnTo>
                    <a:pt x="365709" y="417487"/>
                  </a:lnTo>
                  <a:lnTo>
                    <a:pt x="361467" y="418325"/>
                  </a:lnTo>
                  <a:lnTo>
                    <a:pt x="357174" y="418757"/>
                  </a:lnTo>
                  <a:lnTo>
                    <a:pt x="352844" y="418757"/>
                  </a:lnTo>
                  <a:lnTo>
                    <a:pt x="65913" y="418757"/>
                  </a:lnTo>
                  <a:lnTo>
                    <a:pt x="61582" y="418757"/>
                  </a:lnTo>
                  <a:lnTo>
                    <a:pt x="57302" y="418325"/>
                  </a:lnTo>
                  <a:lnTo>
                    <a:pt x="53047" y="417487"/>
                  </a:lnTo>
                  <a:lnTo>
                    <a:pt x="48806" y="416636"/>
                  </a:lnTo>
                  <a:lnTo>
                    <a:pt x="44691" y="415391"/>
                  </a:lnTo>
                  <a:lnTo>
                    <a:pt x="40690" y="413727"/>
                  </a:lnTo>
                  <a:lnTo>
                    <a:pt x="36690" y="412076"/>
                  </a:lnTo>
                  <a:lnTo>
                    <a:pt x="32893" y="410044"/>
                  </a:lnTo>
                  <a:lnTo>
                    <a:pt x="29298" y="407644"/>
                  </a:lnTo>
                  <a:lnTo>
                    <a:pt x="25692" y="405244"/>
                  </a:lnTo>
                  <a:lnTo>
                    <a:pt x="22364" y="402501"/>
                  </a:lnTo>
                  <a:lnTo>
                    <a:pt x="19304" y="399440"/>
                  </a:lnTo>
                  <a:lnTo>
                    <a:pt x="16243" y="396392"/>
                  </a:lnTo>
                  <a:lnTo>
                    <a:pt x="13512" y="393065"/>
                  </a:lnTo>
                  <a:lnTo>
                    <a:pt x="11112" y="389458"/>
                  </a:lnTo>
                  <a:lnTo>
                    <a:pt x="8699" y="385864"/>
                  </a:lnTo>
                  <a:lnTo>
                    <a:pt x="1270" y="365696"/>
                  </a:lnTo>
                  <a:lnTo>
                    <a:pt x="419" y="361454"/>
                  </a:lnTo>
                  <a:lnTo>
                    <a:pt x="0" y="357174"/>
                  </a:lnTo>
                  <a:lnTo>
                    <a:pt x="0" y="352844"/>
                  </a:lnTo>
                  <a:close/>
                </a:path>
              </a:pathLst>
            </a:custGeom>
            <a:ln w="9517">
              <a:solidFill>
                <a:srgbClr val="194A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3759111" y="1693716"/>
            <a:ext cx="180340" cy="3651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200" spc="60" dirty="0">
                <a:solidFill>
                  <a:srgbClr val="E2E6E9"/>
                </a:solidFill>
                <a:latin typeface="Trebuchet MS"/>
                <a:cs typeface="Trebuchet MS"/>
              </a:rPr>
              <a:t>1</a:t>
            </a:r>
            <a:endParaRPr sz="22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872682" y="1683721"/>
            <a:ext cx="4982210" cy="69850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850" spc="-65" dirty="0">
                <a:solidFill>
                  <a:srgbClr val="E2E6E9"/>
                </a:solidFill>
                <a:latin typeface="Trebuchet MS"/>
                <a:cs typeface="Trebuchet MS"/>
              </a:rPr>
              <a:t>Place</a:t>
            </a:r>
            <a:r>
              <a:rPr sz="1850" spc="-13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850" spc="-25" dirty="0">
                <a:solidFill>
                  <a:srgbClr val="E2E6E9"/>
                </a:solidFill>
                <a:latin typeface="Trebuchet MS"/>
                <a:cs typeface="Trebuchet MS"/>
              </a:rPr>
              <a:t>Order</a:t>
            </a:r>
            <a:endParaRPr sz="185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325"/>
              </a:spcBef>
            </a:pPr>
            <a:r>
              <a:rPr sz="1450" spc="-45" dirty="0">
                <a:solidFill>
                  <a:srgbClr val="E2E6E9"/>
                </a:solidFill>
                <a:latin typeface="Trebuchet MS"/>
                <a:cs typeface="Trebuchet MS"/>
              </a:rPr>
              <a:t>Select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your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45" dirty="0">
                <a:solidFill>
                  <a:srgbClr val="E2E6E9"/>
                </a:solidFill>
                <a:latin typeface="Trebuchet MS"/>
                <a:cs typeface="Trebuchet MS"/>
              </a:rPr>
              <a:t>favorite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dishes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and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45" dirty="0">
                <a:solidFill>
                  <a:srgbClr val="E2E6E9"/>
                </a:solidFill>
                <a:latin typeface="Trebuchet MS"/>
                <a:cs typeface="Trebuchet MS"/>
              </a:rPr>
              <a:t>customize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your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0" dirty="0">
                <a:solidFill>
                  <a:srgbClr val="E2E6E9"/>
                </a:solidFill>
                <a:latin typeface="Trebuchet MS"/>
                <a:cs typeface="Trebuchet MS"/>
              </a:rPr>
              <a:t>order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with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ease.</a:t>
            </a:r>
            <a:endParaRPr sz="1450">
              <a:latin typeface="Trebuchet MS"/>
              <a:cs typeface="Trebuchet MS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3632911" y="2959811"/>
            <a:ext cx="1085215" cy="428625"/>
            <a:chOff x="3632911" y="2959811"/>
            <a:chExt cx="1085215" cy="428625"/>
          </a:xfrm>
        </p:grpSpPr>
        <p:sp>
          <p:nvSpPr>
            <p:cNvPr id="11" name="object 11"/>
            <p:cNvSpPr/>
            <p:nvPr/>
          </p:nvSpPr>
          <p:spPr>
            <a:xfrm>
              <a:off x="4061193" y="3150374"/>
              <a:ext cx="657225" cy="38100"/>
            </a:xfrm>
            <a:custGeom>
              <a:avLst/>
              <a:gdLst/>
              <a:ahLst/>
              <a:cxnLst/>
              <a:rect l="l" t="t" r="r" b="b"/>
              <a:pathLst>
                <a:path w="657225" h="38100">
                  <a:moveTo>
                    <a:pt x="640156" y="0"/>
                  </a:moveTo>
                  <a:lnTo>
                    <a:pt x="16510" y="0"/>
                  </a:lnTo>
                  <a:lnTo>
                    <a:pt x="14071" y="482"/>
                  </a:lnTo>
                  <a:lnTo>
                    <a:pt x="0" y="16510"/>
                  </a:lnTo>
                  <a:lnTo>
                    <a:pt x="0" y="19024"/>
                  </a:lnTo>
                  <a:lnTo>
                    <a:pt x="0" y="21551"/>
                  </a:lnTo>
                  <a:lnTo>
                    <a:pt x="16510" y="38061"/>
                  </a:lnTo>
                  <a:lnTo>
                    <a:pt x="640156" y="38061"/>
                  </a:lnTo>
                  <a:lnTo>
                    <a:pt x="656666" y="21551"/>
                  </a:lnTo>
                  <a:lnTo>
                    <a:pt x="656666" y="16510"/>
                  </a:lnTo>
                  <a:lnTo>
                    <a:pt x="642594" y="482"/>
                  </a:lnTo>
                  <a:lnTo>
                    <a:pt x="640156" y="0"/>
                  </a:lnTo>
                  <a:close/>
                </a:path>
              </a:pathLst>
            </a:custGeom>
            <a:solidFill>
              <a:srgbClr val="194A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3637673" y="2964573"/>
              <a:ext cx="419100" cy="419100"/>
            </a:xfrm>
            <a:custGeom>
              <a:avLst/>
              <a:gdLst/>
              <a:ahLst/>
              <a:cxnLst/>
              <a:rect l="l" t="t" r="r" b="b"/>
              <a:pathLst>
                <a:path w="419100" h="419100">
                  <a:moveTo>
                    <a:pt x="357174" y="0"/>
                  </a:moveTo>
                  <a:lnTo>
                    <a:pt x="61582" y="0"/>
                  </a:lnTo>
                  <a:lnTo>
                    <a:pt x="57302" y="419"/>
                  </a:lnTo>
                  <a:lnTo>
                    <a:pt x="22364" y="16230"/>
                  </a:lnTo>
                  <a:lnTo>
                    <a:pt x="2108" y="48793"/>
                  </a:lnTo>
                  <a:lnTo>
                    <a:pt x="0" y="61569"/>
                  </a:lnTo>
                  <a:lnTo>
                    <a:pt x="0" y="352831"/>
                  </a:lnTo>
                  <a:lnTo>
                    <a:pt x="0" y="357162"/>
                  </a:lnTo>
                  <a:lnTo>
                    <a:pt x="13512" y="393052"/>
                  </a:lnTo>
                  <a:lnTo>
                    <a:pt x="44691" y="415378"/>
                  </a:lnTo>
                  <a:lnTo>
                    <a:pt x="61582" y="418744"/>
                  </a:lnTo>
                  <a:lnTo>
                    <a:pt x="357174" y="418744"/>
                  </a:lnTo>
                  <a:lnTo>
                    <a:pt x="393065" y="405231"/>
                  </a:lnTo>
                  <a:lnTo>
                    <a:pt x="415391" y="374053"/>
                  </a:lnTo>
                  <a:lnTo>
                    <a:pt x="418757" y="357162"/>
                  </a:lnTo>
                  <a:lnTo>
                    <a:pt x="418757" y="61569"/>
                  </a:lnTo>
                  <a:lnTo>
                    <a:pt x="405244" y="25692"/>
                  </a:lnTo>
                  <a:lnTo>
                    <a:pt x="374078" y="3352"/>
                  </a:lnTo>
                  <a:lnTo>
                    <a:pt x="361467" y="419"/>
                  </a:lnTo>
                  <a:lnTo>
                    <a:pt x="357174" y="0"/>
                  </a:lnTo>
                  <a:close/>
                </a:path>
              </a:pathLst>
            </a:custGeom>
            <a:solidFill>
              <a:srgbClr val="0031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3637673" y="2964573"/>
              <a:ext cx="419100" cy="419100"/>
            </a:xfrm>
            <a:custGeom>
              <a:avLst/>
              <a:gdLst/>
              <a:ahLst/>
              <a:cxnLst/>
              <a:rect l="l" t="t" r="r" b="b"/>
              <a:pathLst>
                <a:path w="419100" h="419100">
                  <a:moveTo>
                    <a:pt x="0" y="352831"/>
                  </a:moveTo>
                  <a:lnTo>
                    <a:pt x="0" y="65900"/>
                  </a:lnTo>
                  <a:lnTo>
                    <a:pt x="0" y="61569"/>
                  </a:lnTo>
                  <a:lnTo>
                    <a:pt x="419" y="57277"/>
                  </a:lnTo>
                  <a:lnTo>
                    <a:pt x="1270" y="53035"/>
                  </a:lnTo>
                  <a:lnTo>
                    <a:pt x="2108" y="48793"/>
                  </a:lnTo>
                  <a:lnTo>
                    <a:pt x="3365" y="44678"/>
                  </a:lnTo>
                  <a:lnTo>
                    <a:pt x="5016" y="40678"/>
                  </a:lnTo>
                  <a:lnTo>
                    <a:pt x="6680" y="36677"/>
                  </a:lnTo>
                  <a:lnTo>
                    <a:pt x="8699" y="32880"/>
                  </a:lnTo>
                  <a:lnTo>
                    <a:pt x="11112" y="29286"/>
                  </a:lnTo>
                  <a:lnTo>
                    <a:pt x="13512" y="25692"/>
                  </a:lnTo>
                  <a:lnTo>
                    <a:pt x="16243" y="22352"/>
                  </a:lnTo>
                  <a:lnTo>
                    <a:pt x="19304" y="19291"/>
                  </a:lnTo>
                  <a:lnTo>
                    <a:pt x="22364" y="16230"/>
                  </a:lnTo>
                  <a:lnTo>
                    <a:pt x="25692" y="13500"/>
                  </a:lnTo>
                  <a:lnTo>
                    <a:pt x="29298" y="11099"/>
                  </a:lnTo>
                  <a:lnTo>
                    <a:pt x="32893" y="8699"/>
                  </a:lnTo>
                  <a:lnTo>
                    <a:pt x="61582" y="0"/>
                  </a:lnTo>
                  <a:lnTo>
                    <a:pt x="65913" y="0"/>
                  </a:lnTo>
                  <a:lnTo>
                    <a:pt x="352844" y="0"/>
                  </a:lnTo>
                  <a:lnTo>
                    <a:pt x="357174" y="0"/>
                  </a:lnTo>
                  <a:lnTo>
                    <a:pt x="361467" y="419"/>
                  </a:lnTo>
                  <a:lnTo>
                    <a:pt x="389458" y="11099"/>
                  </a:lnTo>
                  <a:lnTo>
                    <a:pt x="393065" y="13500"/>
                  </a:lnTo>
                  <a:lnTo>
                    <a:pt x="396392" y="16230"/>
                  </a:lnTo>
                  <a:lnTo>
                    <a:pt x="399453" y="19291"/>
                  </a:lnTo>
                  <a:lnTo>
                    <a:pt x="402513" y="22352"/>
                  </a:lnTo>
                  <a:lnTo>
                    <a:pt x="405244" y="25692"/>
                  </a:lnTo>
                  <a:lnTo>
                    <a:pt x="407644" y="29286"/>
                  </a:lnTo>
                  <a:lnTo>
                    <a:pt x="410044" y="32880"/>
                  </a:lnTo>
                  <a:lnTo>
                    <a:pt x="417487" y="53035"/>
                  </a:lnTo>
                  <a:lnTo>
                    <a:pt x="418325" y="57277"/>
                  </a:lnTo>
                  <a:lnTo>
                    <a:pt x="418757" y="61569"/>
                  </a:lnTo>
                  <a:lnTo>
                    <a:pt x="418757" y="65900"/>
                  </a:lnTo>
                  <a:lnTo>
                    <a:pt x="418757" y="352831"/>
                  </a:lnTo>
                  <a:lnTo>
                    <a:pt x="418757" y="357162"/>
                  </a:lnTo>
                  <a:lnTo>
                    <a:pt x="418325" y="361454"/>
                  </a:lnTo>
                  <a:lnTo>
                    <a:pt x="402513" y="396379"/>
                  </a:lnTo>
                  <a:lnTo>
                    <a:pt x="389458" y="407631"/>
                  </a:lnTo>
                  <a:lnTo>
                    <a:pt x="385864" y="410044"/>
                  </a:lnTo>
                  <a:lnTo>
                    <a:pt x="365709" y="417474"/>
                  </a:lnTo>
                  <a:lnTo>
                    <a:pt x="361467" y="418325"/>
                  </a:lnTo>
                  <a:lnTo>
                    <a:pt x="357174" y="418744"/>
                  </a:lnTo>
                  <a:lnTo>
                    <a:pt x="352844" y="418744"/>
                  </a:lnTo>
                  <a:lnTo>
                    <a:pt x="65913" y="418744"/>
                  </a:lnTo>
                  <a:lnTo>
                    <a:pt x="61582" y="418744"/>
                  </a:lnTo>
                  <a:lnTo>
                    <a:pt x="57302" y="418325"/>
                  </a:lnTo>
                  <a:lnTo>
                    <a:pt x="53047" y="417474"/>
                  </a:lnTo>
                  <a:lnTo>
                    <a:pt x="48806" y="416636"/>
                  </a:lnTo>
                  <a:lnTo>
                    <a:pt x="29298" y="407631"/>
                  </a:lnTo>
                  <a:lnTo>
                    <a:pt x="25692" y="405231"/>
                  </a:lnTo>
                  <a:lnTo>
                    <a:pt x="22364" y="402501"/>
                  </a:lnTo>
                  <a:lnTo>
                    <a:pt x="19304" y="399440"/>
                  </a:lnTo>
                  <a:lnTo>
                    <a:pt x="16243" y="396379"/>
                  </a:lnTo>
                  <a:lnTo>
                    <a:pt x="13512" y="393052"/>
                  </a:lnTo>
                  <a:lnTo>
                    <a:pt x="11112" y="389458"/>
                  </a:lnTo>
                  <a:lnTo>
                    <a:pt x="8699" y="385851"/>
                  </a:lnTo>
                  <a:lnTo>
                    <a:pt x="1270" y="365696"/>
                  </a:lnTo>
                  <a:lnTo>
                    <a:pt x="419" y="361454"/>
                  </a:lnTo>
                  <a:lnTo>
                    <a:pt x="0" y="357162"/>
                  </a:lnTo>
                  <a:lnTo>
                    <a:pt x="0" y="352831"/>
                  </a:lnTo>
                  <a:close/>
                </a:path>
              </a:pathLst>
            </a:custGeom>
            <a:ln w="9517">
              <a:solidFill>
                <a:srgbClr val="194A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3759111" y="2968999"/>
            <a:ext cx="180340" cy="3651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200" spc="60" dirty="0">
                <a:solidFill>
                  <a:srgbClr val="E2E6E9"/>
                </a:solidFill>
                <a:latin typeface="Trebuchet MS"/>
                <a:cs typeface="Trebuchet MS"/>
              </a:rPr>
              <a:t>2</a:t>
            </a:r>
            <a:endParaRPr sz="2200">
              <a:latin typeface="Trebuchet MS"/>
              <a:cs typeface="Trebuchet MS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872682" y="2959009"/>
            <a:ext cx="5618480" cy="100330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850" spc="-6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850" spc="-60" dirty="0">
                <a:solidFill>
                  <a:srgbClr val="E2E6E9"/>
                </a:solidFill>
                <a:latin typeface="Trebuchet MS"/>
                <a:cs typeface="Trebuchet MS"/>
              </a:rPr>
              <a:t>rack</a:t>
            </a:r>
            <a:r>
              <a:rPr sz="1850" spc="-13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850" spc="-30" dirty="0">
                <a:solidFill>
                  <a:srgbClr val="E2E6E9"/>
                </a:solidFill>
                <a:latin typeface="Trebuchet MS"/>
                <a:cs typeface="Trebuchet MS"/>
              </a:rPr>
              <a:t>Deli</a:t>
            </a:r>
            <a:r>
              <a:rPr sz="1850" spc="-50" dirty="0">
                <a:solidFill>
                  <a:srgbClr val="E2E6E9"/>
                </a:solidFill>
                <a:latin typeface="Trebuchet MS"/>
                <a:cs typeface="Trebuchet MS"/>
              </a:rPr>
              <a:t>very</a:t>
            </a:r>
            <a:endParaRPr sz="1850">
              <a:latin typeface="Trebuchet MS"/>
              <a:cs typeface="Trebuchet MS"/>
            </a:endParaRPr>
          </a:p>
          <a:p>
            <a:pPr marL="12700" marR="5080">
              <a:lnSpc>
                <a:spcPct val="137800"/>
              </a:lnSpc>
              <a:spcBef>
                <a:spcPts val="670"/>
              </a:spcBef>
            </a:pP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Monitor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the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30" dirty="0">
                <a:solidFill>
                  <a:srgbClr val="E2E6E9"/>
                </a:solidFill>
                <a:latin typeface="Trebuchet MS"/>
                <a:cs typeface="Trebuchet MS"/>
              </a:rPr>
              <a:t>status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of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your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0" dirty="0">
                <a:solidFill>
                  <a:srgbClr val="E2E6E9"/>
                </a:solidFill>
                <a:latin typeface="Trebuchet MS"/>
                <a:cs typeface="Trebuchet MS"/>
              </a:rPr>
              <a:t>order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30" dirty="0">
                <a:solidFill>
                  <a:srgbClr val="E2E6E9"/>
                </a:solidFill>
                <a:latin typeface="Trebuchet MS"/>
                <a:cs typeface="Trebuchet MS"/>
              </a:rPr>
              <a:t>in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0" dirty="0">
                <a:solidFill>
                  <a:srgbClr val="E2E6E9"/>
                </a:solidFill>
                <a:latin typeface="Trebuchet MS"/>
                <a:cs typeface="Trebuchet MS"/>
              </a:rPr>
              <a:t>real-time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and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0" dirty="0">
                <a:solidFill>
                  <a:srgbClr val="E2E6E9"/>
                </a:solidFill>
                <a:latin typeface="Trebuchet MS"/>
                <a:cs typeface="Trebuchet MS"/>
              </a:rPr>
              <a:t>receive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30" dirty="0">
                <a:solidFill>
                  <a:srgbClr val="E2E6E9"/>
                </a:solidFill>
                <a:latin typeface="Trebuchet MS"/>
                <a:cs typeface="Trebuchet MS"/>
              </a:rPr>
              <a:t>updates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on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its </a:t>
            </a:r>
            <a:r>
              <a:rPr sz="1450" spc="-42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progress.</a:t>
            </a:r>
            <a:endParaRPr sz="1450">
              <a:latin typeface="Trebuchet MS"/>
              <a:cs typeface="Trebuchet MS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3632915" y="4539644"/>
            <a:ext cx="1085215" cy="419100"/>
            <a:chOff x="3632915" y="4539644"/>
            <a:chExt cx="1085215" cy="419100"/>
          </a:xfrm>
        </p:grpSpPr>
        <p:sp>
          <p:nvSpPr>
            <p:cNvPr id="17" name="object 17"/>
            <p:cNvSpPr/>
            <p:nvPr/>
          </p:nvSpPr>
          <p:spPr>
            <a:xfrm>
              <a:off x="4061193" y="4730203"/>
              <a:ext cx="657225" cy="38100"/>
            </a:xfrm>
            <a:custGeom>
              <a:avLst/>
              <a:gdLst/>
              <a:ahLst/>
              <a:cxnLst/>
              <a:rect l="l" t="t" r="r" b="b"/>
              <a:pathLst>
                <a:path w="657225" h="38100">
                  <a:moveTo>
                    <a:pt x="640156" y="0"/>
                  </a:moveTo>
                  <a:lnTo>
                    <a:pt x="16510" y="0"/>
                  </a:lnTo>
                  <a:lnTo>
                    <a:pt x="14071" y="482"/>
                  </a:lnTo>
                  <a:lnTo>
                    <a:pt x="0" y="16510"/>
                  </a:lnTo>
                  <a:lnTo>
                    <a:pt x="0" y="19037"/>
                  </a:lnTo>
                  <a:lnTo>
                    <a:pt x="0" y="21564"/>
                  </a:lnTo>
                  <a:lnTo>
                    <a:pt x="16510" y="38074"/>
                  </a:lnTo>
                  <a:lnTo>
                    <a:pt x="640156" y="38074"/>
                  </a:lnTo>
                  <a:lnTo>
                    <a:pt x="656666" y="21564"/>
                  </a:lnTo>
                  <a:lnTo>
                    <a:pt x="656666" y="16510"/>
                  </a:lnTo>
                  <a:lnTo>
                    <a:pt x="642594" y="482"/>
                  </a:lnTo>
                  <a:lnTo>
                    <a:pt x="640156" y="0"/>
                  </a:lnTo>
                  <a:close/>
                </a:path>
              </a:pathLst>
            </a:custGeom>
            <a:solidFill>
              <a:srgbClr val="194A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3637673" y="4544402"/>
              <a:ext cx="419100" cy="409575"/>
            </a:xfrm>
            <a:custGeom>
              <a:avLst/>
              <a:gdLst/>
              <a:ahLst/>
              <a:cxnLst/>
              <a:rect l="l" t="t" r="r" b="b"/>
              <a:pathLst>
                <a:path w="419100" h="409575">
                  <a:moveTo>
                    <a:pt x="357174" y="0"/>
                  </a:moveTo>
                  <a:lnTo>
                    <a:pt x="61582" y="0"/>
                  </a:lnTo>
                  <a:lnTo>
                    <a:pt x="57302" y="419"/>
                  </a:lnTo>
                  <a:lnTo>
                    <a:pt x="22364" y="16243"/>
                  </a:lnTo>
                  <a:lnTo>
                    <a:pt x="2108" y="48806"/>
                  </a:lnTo>
                  <a:lnTo>
                    <a:pt x="0" y="61569"/>
                  </a:lnTo>
                  <a:lnTo>
                    <a:pt x="0" y="343331"/>
                  </a:lnTo>
                  <a:lnTo>
                    <a:pt x="0" y="347649"/>
                  </a:lnTo>
                  <a:lnTo>
                    <a:pt x="13512" y="383540"/>
                  </a:lnTo>
                  <a:lnTo>
                    <a:pt x="44691" y="405866"/>
                  </a:lnTo>
                  <a:lnTo>
                    <a:pt x="61582" y="409232"/>
                  </a:lnTo>
                  <a:lnTo>
                    <a:pt x="357174" y="409232"/>
                  </a:lnTo>
                  <a:lnTo>
                    <a:pt x="393065" y="395719"/>
                  </a:lnTo>
                  <a:lnTo>
                    <a:pt x="415391" y="364553"/>
                  </a:lnTo>
                  <a:lnTo>
                    <a:pt x="418757" y="347649"/>
                  </a:lnTo>
                  <a:lnTo>
                    <a:pt x="418757" y="61569"/>
                  </a:lnTo>
                  <a:lnTo>
                    <a:pt x="405244" y="25692"/>
                  </a:lnTo>
                  <a:lnTo>
                    <a:pt x="374078" y="3352"/>
                  </a:lnTo>
                  <a:lnTo>
                    <a:pt x="361467" y="419"/>
                  </a:lnTo>
                  <a:lnTo>
                    <a:pt x="357174" y="0"/>
                  </a:lnTo>
                  <a:close/>
                </a:path>
              </a:pathLst>
            </a:custGeom>
            <a:solidFill>
              <a:srgbClr val="0031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3637673" y="4544402"/>
              <a:ext cx="419100" cy="409575"/>
            </a:xfrm>
            <a:custGeom>
              <a:avLst/>
              <a:gdLst/>
              <a:ahLst/>
              <a:cxnLst/>
              <a:rect l="l" t="t" r="r" b="b"/>
              <a:pathLst>
                <a:path w="419100" h="409575">
                  <a:moveTo>
                    <a:pt x="0" y="343331"/>
                  </a:moveTo>
                  <a:lnTo>
                    <a:pt x="0" y="65900"/>
                  </a:lnTo>
                  <a:lnTo>
                    <a:pt x="0" y="61569"/>
                  </a:lnTo>
                  <a:lnTo>
                    <a:pt x="419" y="57289"/>
                  </a:lnTo>
                  <a:lnTo>
                    <a:pt x="1270" y="53047"/>
                  </a:lnTo>
                  <a:lnTo>
                    <a:pt x="2108" y="48806"/>
                  </a:lnTo>
                  <a:lnTo>
                    <a:pt x="3365" y="44678"/>
                  </a:lnTo>
                  <a:lnTo>
                    <a:pt x="5016" y="40678"/>
                  </a:lnTo>
                  <a:lnTo>
                    <a:pt x="6680" y="36677"/>
                  </a:lnTo>
                  <a:lnTo>
                    <a:pt x="8699" y="32880"/>
                  </a:lnTo>
                  <a:lnTo>
                    <a:pt x="11112" y="29286"/>
                  </a:lnTo>
                  <a:lnTo>
                    <a:pt x="13512" y="25692"/>
                  </a:lnTo>
                  <a:lnTo>
                    <a:pt x="16243" y="22364"/>
                  </a:lnTo>
                  <a:lnTo>
                    <a:pt x="19304" y="19304"/>
                  </a:lnTo>
                  <a:lnTo>
                    <a:pt x="22364" y="16243"/>
                  </a:lnTo>
                  <a:lnTo>
                    <a:pt x="40690" y="5016"/>
                  </a:lnTo>
                  <a:lnTo>
                    <a:pt x="44691" y="3352"/>
                  </a:lnTo>
                  <a:lnTo>
                    <a:pt x="48806" y="2108"/>
                  </a:lnTo>
                  <a:lnTo>
                    <a:pt x="53047" y="1270"/>
                  </a:lnTo>
                  <a:lnTo>
                    <a:pt x="57302" y="419"/>
                  </a:lnTo>
                  <a:lnTo>
                    <a:pt x="61582" y="0"/>
                  </a:lnTo>
                  <a:lnTo>
                    <a:pt x="65913" y="0"/>
                  </a:lnTo>
                  <a:lnTo>
                    <a:pt x="352844" y="0"/>
                  </a:lnTo>
                  <a:lnTo>
                    <a:pt x="357174" y="0"/>
                  </a:lnTo>
                  <a:lnTo>
                    <a:pt x="361467" y="419"/>
                  </a:lnTo>
                  <a:lnTo>
                    <a:pt x="365709" y="1270"/>
                  </a:lnTo>
                  <a:lnTo>
                    <a:pt x="369951" y="2108"/>
                  </a:lnTo>
                  <a:lnTo>
                    <a:pt x="374078" y="3352"/>
                  </a:lnTo>
                  <a:lnTo>
                    <a:pt x="378066" y="5016"/>
                  </a:lnTo>
                  <a:lnTo>
                    <a:pt x="382066" y="6667"/>
                  </a:lnTo>
                  <a:lnTo>
                    <a:pt x="399453" y="19304"/>
                  </a:lnTo>
                  <a:lnTo>
                    <a:pt x="402513" y="22364"/>
                  </a:lnTo>
                  <a:lnTo>
                    <a:pt x="405244" y="25692"/>
                  </a:lnTo>
                  <a:lnTo>
                    <a:pt x="407644" y="29286"/>
                  </a:lnTo>
                  <a:lnTo>
                    <a:pt x="410044" y="32880"/>
                  </a:lnTo>
                  <a:lnTo>
                    <a:pt x="417487" y="53047"/>
                  </a:lnTo>
                  <a:lnTo>
                    <a:pt x="418325" y="57289"/>
                  </a:lnTo>
                  <a:lnTo>
                    <a:pt x="418757" y="61569"/>
                  </a:lnTo>
                  <a:lnTo>
                    <a:pt x="418757" y="65900"/>
                  </a:lnTo>
                  <a:lnTo>
                    <a:pt x="418757" y="343331"/>
                  </a:lnTo>
                  <a:lnTo>
                    <a:pt x="418757" y="347649"/>
                  </a:lnTo>
                  <a:lnTo>
                    <a:pt x="418325" y="351942"/>
                  </a:lnTo>
                  <a:lnTo>
                    <a:pt x="407644" y="379933"/>
                  </a:lnTo>
                  <a:lnTo>
                    <a:pt x="405244" y="383540"/>
                  </a:lnTo>
                  <a:lnTo>
                    <a:pt x="402513" y="386867"/>
                  </a:lnTo>
                  <a:lnTo>
                    <a:pt x="399453" y="389928"/>
                  </a:lnTo>
                  <a:lnTo>
                    <a:pt x="396392" y="392988"/>
                  </a:lnTo>
                  <a:lnTo>
                    <a:pt x="393065" y="395719"/>
                  </a:lnTo>
                  <a:lnTo>
                    <a:pt x="389458" y="398119"/>
                  </a:lnTo>
                  <a:lnTo>
                    <a:pt x="385864" y="400532"/>
                  </a:lnTo>
                  <a:lnTo>
                    <a:pt x="365709" y="407962"/>
                  </a:lnTo>
                  <a:lnTo>
                    <a:pt x="361467" y="408800"/>
                  </a:lnTo>
                  <a:lnTo>
                    <a:pt x="357174" y="409232"/>
                  </a:lnTo>
                  <a:lnTo>
                    <a:pt x="352844" y="409232"/>
                  </a:lnTo>
                  <a:lnTo>
                    <a:pt x="65913" y="409232"/>
                  </a:lnTo>
                  <a:lnTo>
                    <a:pt x="61582" y="409232"/>
                  </a:lnTo>
                  <a:lnTo>
                    <a:pt x="57302" y="408800"/>
                  </a:lnTo>
                  <a:lnTo>
                    <a:pt x="29298" y="398119"/>
                  </a:lnTo>
                  <a:lnTo>
                    <a:pt x="25692" y="395719"/>
                  </a:lnTo>
                  <a:lnTo>
                    <a:pt x="22364" y="392988"/>
                  </a:lnTo>
                  <a:lnTo>
                    <a:pt x="19304" y="389928"/>
                  </a:lnTo>
                  <a:lnTo>
                    <a:pt x="16243" y="386867"/>
                  </a:lnTo>
                  <a:lnTo>
                    <a:pt x="13512" y="383540"/>
                  </a:lnTo>
                  <a:lnTo>
                    <a:pt x="11112" y="379933"/>
                  </a:lnTo>
                  <a:lnTo>
                    <a:pt x="8699" y="376339"/>
                  </a:lnTo>
                  <a:lnTo>
                    <a:pt x="1270" y="356184"/>
                  </a:lnTo>
                  <a:lnTo>
                    <a:pt x="419" y="351942"/>
                  </a:lnTo>
                  <a:lnTo>
                    <a:pt x="0" y="347649"/>
                  </a:lnTo>
                  <a:lnTo>
                    <a:pt x="0" y="343331"/>
                  </a:lnTo>
                  <a:close/>
                </a:path>
              </a:pathLst>
            </a:custGeom>
            <a:ln w="9517">
              <a:solidFill>
                <a:srgbClr val="194A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3759111" y="4539316"/>
            <a:ext cx="180340" cy="3651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200" spc="60" dirty="0">
                <a:solidFill>
                  <a:srgbClr val="E2E6E9"/>
                </a:solidFill>
                <a:latin typeface="Trebuchet MS"/>
                <a:cs typeface="Trebuchet MS"/>
              </a:rPr>
              <a:t>3</a:t>
            </a:r>
            <a:endParaRPr sz="2200">
              <a:latin typeface="Trebuchet MS"/>
              <a:cs typeface="Trebuchet MS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872682" y="4538836"/>
            <a:ext cx="5866765" cy="9937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850" spc="-70" dirty="0">
                <a:solidFill>
                  <a:srgbClr val="E2E6E9"/>
                </a:solidFill>
                <a:latin typeface="Trebuchet MS"/>
                <a:cs typeface="Trebuchet MS"/>
              </a:rPr>
              <a:t>Enj</a:t>
            </a:r>
            <a:r>
              <a:rPr sz="1850" spc="-10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850" spc="-20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850" spc="-13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850" spc="-16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850" spc="-20" dirty="0">
                <a:solidFill>
                  <a:srgbClr val="E2E6E9"/>
                </a:solidFill>
                <a:latin typeface="Trebuchet MS"/>
                <a:cs typeface="Trebuchet MS"/>
              </a:rPr>
              <a:t>our</a:t>
            </a:r>
            <a:r>
              <a:rPr sz="1850" spc="-13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850" spc="-15" dirty="0">
                <a:solidFill>
                  <a:srgbClr val="E2E6E9"/>
                </a:solidFill>
                <a:latin typeface="Trebuchet MS"/>
                <a:cs typeface="Trebuchet MS"/>
              </a:rPr>
              <a:t>Meal</a:t>
            </a:r>
            <a:endParaRPr sz="1850">
              <a:latin typeface="Trebuchet MS"/>
              <a:cs typeface="Trebuchet MS"/>
            </a:endParaRPr>
          </a:p>
          <a:p>
            <a:pPr marL="12700" marR="5080">
              <a:lnSpc>
                <a:spcPct val="133500"/>
              </a:lnSpc>
              <a:spcBef>
                <a:spcPts val="745"/>
              </a:spcBef>
            </a:pP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Savor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every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bite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of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your</a:t>
            </a:r>
            <a:r>
              <a:rPr sz="1450" spc="-8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0" dirty="0">
                <a:solidFill>
                  <a:srgbClr val="E2E6E9"/>
                </a:solidFill>
                <a:latin typeface="Trebuchet MS"/>
                <a:cs typeface="Trebuchet MS"/>
              </a:rPr>
              <a:t>delicious,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freshly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prepared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meal</a:t>
            </a:r>
            <a:r>
              <a:rPr sz="1450" spc="-8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45" dirty="0">
                <a:solidFill>
                  <a:srgbClr val="E2E6E9"/>
                </a:solidFill>
                <a:latin typeface="Trebuchet MS"/>
                <a:cs typeface="Trebuchet MS"/>
              </a:rPr>
              <a:t>delivered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30" dirty="0">
                <a:solidFill>
                  <a:srgbClr val="E2E6E9"/>
                </a:solidFill>
                <a:latin typeface="Trebuchet MS"/>
                <a:cs typeface="Trebuchet MS"/>
              </a:rPr>
              <a:t>right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45" dirty="0">
                <a:solidFill>
                  <a:srgbClr val="E2E6E9"/>
                </a:solidFill>
                <a:latin typeface="Trebuchet MS"/>
                <a:cs typeface="Trebuchet MS"/>
              </a:rPr>
              <a:t>to </a:t>
            </a:r>
            <a:r>
              <a:rPr sz="1450" spc="-42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your</a:t>
            </a:r>
            <a:r>
              <a:rPr sz="1450" spc="-10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door.</a:t>
            </a:r>
            <a:endParaRPr sz="14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38515" y="877149"/>
            <a:ext cx="3357245" cy="5911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55" dirty="0"/>
              <a:t>W</a:t>
            </a:r>
            <a:r>
              <a:rPr spc="-10" dirty="0"/>
              <a:t>h</a:t>
            </a:r>
            <a:r>
              <a:rPr spc="-40" dirty="0"/>
              <a:t>y</a:t>
            </a:r>
            <a:r>
              <a:rPr spc="-254" dirty="0"/>
              <a:t> </a:t>
            </a:r>
            <a:r>
              <a:rPr spc="-20" dirty="0"/>
              <a:t>Choose</a:t>
            </a:r>
            <a:r>
              <a:rPr spc="-254" dirty="0"/>
              <a:t> </a:t>
            </a:r>
            <a:r>
              <a:rPr spc="200" dirty="0"/>
              <a:t>Us?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1655969" y="1903416"/>
            <a:ext cx="3968750" cy="1703705"/>
            <a:chOff x="1655969" y="1903416"/>
            <a:chExt cx="3968750" cy="1703705"/>
          </a:xfrm>
        </p:grpSpPr>
        <p:sp>
          <p:nvSpPr>
            <p:cNvPr id="4" name="object 4"/>
            <p:cNvSpPr/>
            <p:nvPr/>
          </p:nvSpPr>
          <p:spPr>
            <a:xfrm>
              <a:off x="1660728" y="1908174"/>
              <a:ext cx="3959225" cy="1694180"/>
            </a:xfrm>
            <a:custGeom>
              <a:avLst/>
              <a:gdLst/>
              <a:ahLst/>
              <a:cxnLst/>
              <a:rect l="l" t="t" r="r" b="b"/>
              <a:pathLst>
                <a:path w="3959225" h="1694179">
                  <a:moveTo>
                    <a:pt x="3897515" y="0"/>
                  </a:moveTo>
                  <a:lnTo>
                    <a:pt x="61582" y="0"/>
                  </a:lnTo>
                  <a:lnTo>
                    <a:pt x="57289" y="419"/>
                  </a:lnTo>
                  <a:lnTo>
                    <a:pt x="22364" y="16243"/>
                  </a:lnTo>
                  <a:lnTo>
                    <a:pt x="2108" y="48806"/>
                  </a:lnTo>
                  <a:lnTo>
                    <a:pt x="0" y="61582"/>
                  </a:lnTo>
                  <a:lnTo>
                    <a:pt x="0" y="1628127"/>
                  </a:lnTo>
                  <a:lnTo>
                    <a:pt x="0" y="1632458"/>
                  </a:lnTo>
                  <a:lnTo>
                    <a:pt x="13512" y="1668348"/>
                  </a:lnTo>
                  <a:lnTo>
                    <a:pt x="44678" y="1690674"/>
                  </a:lnTo>
                  <a:lnTo>
                    <a:pt x="65900" y="1694040"/>
                  </a:lnTo>
                  <a:lnTo>
                    <a:pt x="3897515" y="1694027"/>
                  </a:lnTo>
                  <a:lnTo>
                    <a:pt x="3933405" y="1680527"/>
                  </a:lnTo>
                  <a:lnTo>
                    <a:pt x="3955732" y="1649349"/>
                  </a:lnTo>
                  <a:lnTo>
                    <a:pt x="3959098" y="1632458"/>
                  </a:lnTo>
                  <a:lnTo>
                    <a:pt x="3959098" y="61582"/>
                  </a:lnTo>
                  <a:lnTo>
                    <a:pt x="3945585" y="25692"/>
                  </a:lnTo>
                  <a:lnTo>
                    <a:pt x="3914419" y="3365"/>
                  </a:lnTo>
                  <a:lnTo>
                    <a:pt x="3901808" y="419"/>
                  </a:lnTo>
                  <a:lnTo>
                    <a:pt x="3897515" y="0"/>
                  </a:lnTo>
                  <a:close/>
                </a:path>
              </a:pathLst>
            </a:custGeom>
            <a:solidFill>
              <a:srgbClr val="0031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60728" y="1908174"/>
              <a:ext cx="3959225" cy="1694180"/>
            </a:xfrm>
            <a:custGeom>
              <a:avLst/>
              <a:gdLst/>
              <a:ahLst/>
              <a:cxnLst/>
              <a:rect l="l" t="t" r="r" b="b"/>
              <a:pathLst>
                <a:path w="3959225" h="1694179">
                  <a:moveTo>
                    <a:pt x="0" y="1628127"/>
                  </a:moveTo>
                  <a:lnTo>
                    <a:pt x="0" y="65900"/>
                  </a:lnTo>
                  <a:lnTo>
                    <a:pt x="0" y="61582"/>
                  </a:lnTo>
                  <a:lnTo>
                    <a:pt x="419" y="57289"/>
                  </a:lnTo>
                  <a:lnTo>
                    <a:pt x="1270" y="53047"/>
                  </a:lnTo>
                  <a:lnTo>
                    <a:pt x="2108" y="48806"/>
                  </a:lnTo>
                  <a:lnTo>
                    <a:pt x="3352" y="44678"/>
                  </a:lnTo>
                  <a:lnTo>
                    <a:pt x="5016" y="40678"/>
                  </a:lnTo>
                  <a:lnTo>
                    <a:pt x="6667" y="36677"/>
                  </a:lnTo>
                  <a:lnTo>
                    <a:pt x="8699" y="32893"/>
                  </a:lnTo>
                  <a:lnTo>
                    <a:pt x="11112" y="29286"/>
                  </a:lnTo>
                  <a:lnTo>
                    <a:pt x="13512" y="25692"/>
                  </a:lnTo>
                  <a:lnTo>
                    <a:pt x="16243" y="22364"/>
                  </a:lnTo>
                  <a:lnTo>
                    <a:pt x="40690" y="5016"/>
                  </a:lnTo>
                  <a:lnTo>
                    <a:pt x="44678" y="3365"/>
                  </a:lnTo>
                  <a:lnTo>
                    <a:pt x="48806" y="2108"/>
                  </a:lnTo>
                  <a:lnTo>
                    <a:pt x="53047" y="1257"/>
                  </a:lnTo>
                  <a:lnTo>
                    <a:pt x="57289" y="419"/>
                  </a:lnTo>
                  <a:lnTo>
                    <a:pt x="61582" y="0"/>
                  </a:lnTo>
                  <a:lnTo>
                    <a:pt x="65900" y="0"/>
                  </a:lnTo>
                  <a:lnTo>
                    <a:pt x="3893197" y="0"/>
                  </a:lnTo>
                  <a:lnTo>
                    <a:pt x="3897515" y="0"/>
                  </a:lnTo>
                  <a:lnTo>
                    <a:pt x="3901808" y="419"/>
                  </a:lnTo>
                  <a:lnTo>
                    <a:pt x="3906050" y="1257"/>
                  </a:lnTo>
                  <a:lnTo>
                    <a:pt x="3910291" y="2108"/>
                  </a:lnTo>
                  <a:lnTo>
                    <a:pt x="3914419" y="3365"/>
                  </a:lnTo>
                  <a:lnTo>
                    <a:pt x="3918419" y="5016"/>
                  </a:lnTo>
                  <a:lnTo>
                    <a:pt x="3922420" y="6667"/>
                  </a:lnTo>
                  <a:lnTo>
                    <a:pt x="3939794" y="19304"/>
                  </a:lnTo>
                  <a:lnTo>
                    <a:pt x="3942854" y="22364"/>
                  </a:lnTo>
                  <a:lnTo>
                    <a:pt x="3954081" y="40678"/>
                  </a:lnTo>
                  <a:lnTo>
                    <a:pt x="3955732" y="44678"/>
                  </a:lnTo>
                  <a:lnTo>
                    <a:pt x="3956989" y="48806"/>
                  </a:lnTo>
                  <a:lnTo>
                    <a:pt x="3957840" y="53047"/>
                  </a:lnTo>
                  <a:lnTo>
                    <a:pt x="3958678" y="57289"/>
                  </a:lnTo>
                  <a:lnTo>
                    <a:pt x="3959098" y="61582"/>
                  </a:lnTo>
                  <a:lnTo>
                    <a:pt x="3959098" y="65900"/>
                  </a:lnTo>
                  <a:lnTo>
                    <a:pt x="3959098" y="1628127"/>
                  </a:lnTo>
                  <a:lnTo>
                    <a:pt x="3959098" y="1632458"/>
                  </a:lnTo>
                  <a:lnTo>
                    <a:pt x="3958678" y="1636737"/>
                  </a:lnTo>
                  <a:lnTo>
                    <a:pt x="3957840" y="1640979"/>
                  </a:lnTo>
                  <a:lnTo>
                    <a:pt x="3956989" y="1645234"/>
                  </a:lnTo>
                  <a:lnTo>
                    <a:pt x="3955732" y="1649349"/>
                  </a:lnTo>
                  <a:lnTo>
                    <a:pt x="3954081" y="1653349"/>
                  </a:lnTo>
                  <a:lnTo>
                    <a:pt x="3952430" y="1657350"/>
                  </a:lnTo>
                  <a:lnTo>
                    <a:pt x="3939794" y="1674723"/>
                  </a:lnTo>
                  <a:lnTo>
                    <a:pt x="3936733" y="1677784"/>
                  </a:lnTo>
                  <a:lnTo>
                    <a:pt x="3918419" y="1689011"/>
                  </a:lnTo>
                  <a:lnTo>
                    <a:pt x="3914419" y="1690674"/>
                  </a:lnTo>
                  <a:lnTo>
                    <a:pt x="3893197" y="1694040"/>
                  </a:lnTo>
                  <a:lnTo>
                    <a:pt x="65900" y="1694040"/>
                  </a:lnTo>
                  <a:lnTo>
                    <a:pt x="40690" y="1689011"/>
                  </a:lnTo>
                  <a:lnTo>
                    <a:pt x="36690" y="1687360"/>
                  </a:lnTo>
                  <a:lnTo>
                    <a:pt x="32880" y="1685328"/>
                  </a:lnTo>
                  <a:lnTo>
                    <a:pt x="29286" y="1682927"/>
                  </a:lnTo>
                  <a:lnTo>
                    <a:pt x="25692" y="1680527"/>
                  </a:lnTo>
                  <a:lnTo>
                    <a:pt x="22364" y="1677784"/>
                  </a:lnTo>
                  <a:lnTo>
                    <a:pt x="19304" y="1674723"/>
                  </a:lnTo>
                  <a:lnTo>
                    <a:pt x="16243" y="1671675"/>
                  </a:lnTo>
                  <a:lnTo>
                    <a:pt x="13512" y="1668348"/>
                  </a:lnTo>
                  <a:lnTo>
                    <a:pt x="11112" y="1664741"/>
                  </a:lnTo>
                  <a:lnTo>
                    <a:pt x="8699" y="1661147"/>
                  </a:lnTo>
                  <a:lnTo>
                    <a:pt x="6667" y="1657350"/>
                  </a:lnTo>
                  <a:lnTo>
                    <a:pt x="5016" y="1653349"/>
                  </a:lnTo>
                  <a:lnTo>
                    <a:pt x="3352" y="1649349"/>
                  </a:lnTo>
                  <a:lnTo>
                    <a:pt x="2108" y="1645234"/>
                  </a:lnTo>
                  <a:lnTo>
                    <a:pt x="1270" y="1640979"/>
                  </a:lnTo>
                  <a:lnTo>
                    <a:pt x="419" y="1636737"/>
                  </a:lnTo>
                  <a:lnTo>
                    <a:pt x="0" y="1632458"/>
                  </a:lnTo>
                  <a:lnTo>
                    <a:pt x="0" y="1628127"/>
                  </a:lnTo>
                  <a:close/>
                </a:path>
              </a:pathLst>
            </a:custGeom>
            <a:ln w="9517">
              <a:solidFill>
                <a:srgbClr val="194A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1836432" y="2064397"/>
            <a:ext cx="3538854" cy="129794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850" spc="-65" dirty="0">
                <a:solidFill>
                  <a:srgbClr val="E2E6E9"/>
                </a:solidFill>
                <a:latin typeface="Trebuchet MS"/>
                <a:cs typeface="Trebuchet MS"/>
              </a:rPr>
              <a:t>Unparalleled</a:t>
            </a:r>
            <a:r>
              <a:rPr sz="1850" spc="-13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850" dirty="0">
                <a:solidFill>
                  <a:srgbClr val="E2E6E9"/>
                </a:solidFill>
                <a:latin typeface="Trebuchet MS"/>
                <a:cs typeface="Trebuchet MS"/>
              </a:rPr>
              <a:t>Se</a:t>
            </a:r>
            <a:r>
              <a:rPr sz="1850" spc="2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850" spc="-65" dirty="0">
                <a:solidFill>
                  <a:srgbClr val="E2E6E9"/>
                </a:solidFill>
                <a:latin typeface="Trebuchet MS"/>
                <a:cs typeface="Trebuchet MS"/>
              </a:rPr>
              <a:t>vice</a:t>
            </a:r>
            <a:endParaRPr sz="1850">
              <a:latin typeface="Trebuchet MS"/>
              <a:cs typeface="Trebuchet MS"/>
            </a:endParaRPr>
          </a:p>
          <a:p>
            <a:pPr marL="12700" marR="5080">
              <a:lnSpc>
                <a:spcPct val="135700"/>
              </a:lnSpc>
              <a:spcBef>
                <a:spcPts val="705"/>
              </a:spcBef>
            </a:pPr>
            <a:r>
              <a:rPr sz="1450" spc="65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t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ss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on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45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35" dirty="0">
                <a:solidFill>
                  <a:srgbClr val="E2E6E9"/>
                </a:solidFill>
                <a:latin typeface="Trebuchet MS"/>
                <a:cs typeface="Trebuchet MS"/>
              </a:rPr>
              <a:t>s 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45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j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b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15" dirty="0">
                <a:solidFill>
                  <a:srgbClr val="E2E6E9"/>
                </a:solidFill>
                <a:latin typeface="Trebuchet MS"/>
                <a:cs typeface="Trebuchet MS"/>
              </a:rPr>
              <a:t>g  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x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v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t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.</a:t>
            </a:r>
            <a:endParaRPr sz="1450">
              <a:latin typeface="Trebuchet MS"/>
              <a:cs typeface="Trebuchet MS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5814927" y="1903416"/>
            <a:ext cx="3968750" cy="1703705"/>
            <a:chOff x="5814927" y="1903416"/>
            <a:chExt cx="3968750" cy="1703705"/>
          </a:xfrm>
        </p:grpSpPr>
        <p:sp>
          <p:nvSpPr>
            <p:cNvPr id="8" name="object 8"/>
            <p:cNvSpPr/>
            <p:nvPr/>
          </p:nvSpPr>
          <p:spPr>
            <a:xfrm>
              <a:off x="5819686" y="1908174"/>
              <a:ext cx="3959225" cy="1694180"/>
            </a:xfrm>
            <a:custGeom>
              <a:avLst/>
              <a:gdLst/>
              <a:ahLst/>
              <a:cxnLst/>
              <a:rect l="l" t="t" r="r" b="b"/>
              <a:pathLst>
                <a:path w="3959225" h="1694179">
                  <a:moveTo>
                    <a:pt x="3897528" y="0"/>
                  </a:moveTo>
                  <a:lnTo>
                    <a:pt x="61582" y="0"/>
                  </a:lnTo>
                  <a:lnTo>
                    <a:pt x="57289" y="419"/>
                  </a:lnTo>
                  <a:lnTo>
                    <a:pt x="22364" y="16243"/>
                  </a:lnTo>
                  <a:lnTo>
                    <a:pt x="2108" y="48806"/>
                  </a:lnTo>
                  <a:lnTo>
                    <a:pt x="0" y="61582"/>
                  </a:lnTo>
                  <a:lnTo>
                    <a:pt x="0" y="1628127"/>
                  </a:lnTo>
                  <a:lnTo>
                    <a:pt x="0" y="1632458"/>
                  </a:lnTo>
                  <a:lnTo>
                    <a:pt x="13512" y="1668348"/>
                  </a:lnTo>
                  <a:lnTo>
                    <a:pt x="44678" y="1690674"/>
                  </a:lnTo>
                  <a:lnTo>
                    <a:pt x="65900" y="1694040"/>
                  </a:lnTo>
                  <a:lnTo>
                    <a:pt x="3897528" y="1694027"/>
                  </a:lnTo>
                  <a:lnTo>
                    <a:pt x="3933405" y="1680527"/>
                  </a:lnTo>
                  <a:lnTo>
                    <a:pt x="3955745" y="1649349"/>
                  </a:lnTo>
                  <a:lnTo>
                    <a:pt x="3959098" y="1632458"/>
                  </a:lnTo>
                  <a:lnTo>
                    <a:pt x="3959098" y="61582"/>
                  </a:lnTo>
                  <a:lnTo>
                    <a:pt x="3945597" y="25692"/>
                  </a:lnTo>
                  <a:lnTo>
                    <a:pt x="3914419" y="3365"/>
                  </a:lnTo>
                  <a:lnTo>
                    <a:pt x="3901808" y="419"/>
                  </a:lnTo>
                  <a:lnTo>
                    <a:pt x="3897528" y="0"/>
                  </a:lnTo>
                  <a:close/>
                </a:path>
              </a:pathLst>
            </a:custGeom>
            <a:solidFill>
              <a:srgbClr val="0031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819686" y="1908174"/>
              <a:ext cx="3959225" cy="1694180"/>
            </a:xfrm>
            <a:custGeom>
              <a:avLst/>
              <a:gdLst/>
              <a:ahLst/>
              <a:cxnLst/>
              <a:rect l="l" t="t" r="r" b="b"/>
              <a:pathLst>
                <a:path w="3959225" h="1694179">
                  <a:moveTo>
                    <a:pt x="0" y="1628127"/>
                  </a:moveTo>
                  <a:lnTo>
                    <a:pt x="0" y="65900"/>
                  </a:lnTo>
                  <a:lnTo>
                    <a:pt x="0" y="61582"/>
                  </a:lnTo>
                  <a:lnTo>
                    <a:pt x="419" y="57289"/>
                  </a:lnTo>
                  <a:lnTo>
                    <a:pt x="1270" y="53047"/>
                  </a:lnTo>
                  <a:lnTo>
                    <a:pt x="2108" y="48806"/>
                  </a:lnTo>
                  <a:lnTo>
                    <a:pt x="3365" y="44678"/>
                  </a:lnTo>
                  <a:lnTo>
                    <a:pt x="5016" y="40678"/>
                  </a:lnTo>
                  <a:lnTo>
                    <a:pt x="6667" y="36677"/>
                  </a:lnTo>
                  <a:lnTo>
                    <a:pt x="8699" y="32893"/>
                  </a:lnTo>
                  <a:lnTo>
                    <a:pt x="11112" y="29286"/>
                  </a:lnTo>
                  <a:lnTo>
                    <a:pt x="13512" y="25692"/>
                  </a:lnTo>
                  <a:lnTo>
                    <a:pt x="44678" y="3365"/>
                  </a:lnTo>
                  <a:lnTo>
                    <a:pt x="61582" y="0"/>
                  </a:lnTo>
                  <a:lnTo>
                    <a:pt x="65900" y="0"/>
                  </a:lnTo>
                  <a:lnTo>
                    <a:pt x="3893197" y="0"/>
                  </a:lnTo>
                  <a:lnTo>
                    <a:pt x="3897528" y="0"/>
                  </a:lnTo>
                  <a:lnTo>
                    <a:pt x="3901808" y="419"/>
                  </a:lnTo>
                  <a:lnTo>
                    <a:pt x="3936733" y="16243"/>
                  </a:lnTo>
                  <a:lnTo>
                    <a:pt x="3954081" y="40678"/>
                  </a:lnTo>
                  <a:lnTo>
                    <a:pt x="3955745" y="44678"/>
                  </a:lnTo>
                  <a:lnTo>
                    <a:pt x="3956989" y="48806"/>
                  </a:lnTo>
                  <a:lnTo>
                    <a:pt x="3957840" y="53047"/>
                  </a:lnTo>
                  <a:lnTo>
                    <a:pt x="3958678" y="57289"/>
                  </a:lnTo>
                  <a:lnTo>
                    <a:pt x="3959098" y="61582"/>
                  </a:lnTo>
                  <a:lnTo>
                    <a:pt x="3959098" y="65900"/>
                  </a:lnTo>
                  <a:lnTo>
                    <a:pt x="3959098" y="1628127"/>
                  </a:lnTo>
                  <a:lnTo>
                    <a:pt x="3959098" y="1632458"/>
                  </a:lnTo>
                  <a:lnTo>
                    <a:pt x="3958678" y="1636737"/>
                  </a:lnTo>
                  <a:lnTo>
                    <a:pt x="3957840" y="1640979"/>
                  </a:lnTo>
                  <a:lnTo>
                    <a:pt x="3956989" y="1645234"/>
                  </a:lnTo>
                  <a:lnTo>
                    <a:pt x="3955745" y="1649349"/>
                  </a:lnTo>
                  <a:lnTo>
                    <a:pt x="3954081" y="1653349"/>
                  </a:lnTo>
                  <a:lnTo>
                    <a:pt x="3952430" y="1657350"/>
                  </a:lnTo>
                  <a:lnTo>
                    <a:pt x="3950398" y="1661147"/>
                  </a:lnTo>
                  <a:lnTo>
                    <a:pt x="3947998" y="1664741"/>
                  </a:lnTo>
                  <a:lnTo>
                    <a:pt x="3945597" y="1668348"/>
                  </a:lnTo>
                  <a:lnTo>
                    <a:pt x="3942854" y="1671675"/>
                  </a:lnTo>
                  <a:lnTo>
                    <a:pt x="3939794" y="1674723"/>
                  </a:lnTo>
                  <a:lnTo>
                    <a:pt x="3936733" y="1677784"/>
                  </a:lnTo>
                  <a:lnTo>
                    <a:pt x="3918419" y="1689011"/>
                  </a:lnTo>
                  <a:lnTo>
                    <a:pt x="3914419" y="1690674"/>
                  </a:lnTo>
                  <a:lnTo>
                    <a:pt x="3893197" y="1694040"/>
                  </a:lnTo>
                  <a:lnTo>
                    <a:pt x="65900" y="1694040"/>
                  </a:lnTo>
                  <a:lnTo>
                    <a:pt x="40678" y="1689011"/>
                  </a:lnTo>
                  <a:lnTo>
                    <a:pt x="36690" y="1687360"/>
                  </a:lnTo>
                  <a:lnTo>
                    <a:pt x="19304" y="1674723"/>
                  </a:lnTo>
                  <a:lnTo>
                    <a:pt x="16243" y="1671675"/>
                  </a:lnTo>
                  <a:lnTo>
                    <a:pt x="13512" y="1668348"/>
                  </a:lnTo>
                  <a:lnTo>
                    <a:pt x="11112" y="1664741"/>
                  </a:lnTo>
                  <a:lnTo>
                    <a:pt x="8699" y="1661147"/>
                  </a:lnTo>
                  <a:lnTo>
                    <a:pt x="1270" y="1640979"/>
                  </a:lnTo>
                  <a:lnTo>
                    <a:pt x="419" y="1636737"/>
                  </a:lnTo>
                  <a:lnTo>
                    <a:pt x="0" y="1632458"/>
                  </a:lnTo>
                  <a:lnTo>
                    <a:pt x="0" y="1628127"/>
                  </a:lnTo>
                  <a:close/>
                </a:path>
              </a:pathLst>
            </a:custGeom>
            <a:ln w="9517">
              <a:solidFill>
                <a:srgbClr val="194A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5999111" y="2064397"/>
            <a:ext cx="3375025" cy="129794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105"/>
              </a:spcBef>
            </a:pPr>
            <a:r>
              <a:rPr sz="1850" spc="-55" dirty="0">
                <a:solidFill>
                  <a:srgbClr val="E2E6E9"/>
                </a:solidFill>
                <a:latin typeface="Trebuchet MS"/>
                <a:cs typeface="Trebuchet MS"/>
              </a:rPr>
              <a:t>Quality</a:t>
            </a:r>
            <a:r>
              <a:rPr sz="1850" spc="-13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850" spc="-20" dirty="0">
                <a:solidFill>
                  <a:srgbClr val="E2E6E9"/>
                </a:solidFill>
                <a:latin typeface="Trebuchet MS"/>
                <a:cs typeface="Trebuchet MS"/>
              </a:rPr>
              <a:t>Assurance</a:t>
            </a:r>
            <a:endParaRPr sz="1850">
              <a:latin typeface="Trebuchet MS"/>
              <a:cs typeface="Trebuchet MS"/>
            </a:endParaRPr>
          </a:p>
          <a:p>
            <a:pPr marL="12700" marR="5080" algn="just">
              <a:lnSpc>
                <a:spcPct val="135700"/>
              </a:lnSpc>
              <a:spcBef>
                <a:spcPts val="705"/>
              </a:spcBef>
            </a:pP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W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w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h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b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45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d  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0" dirty="0">
                <a:solidFill>
                  <a:srgbClr val="E2E6E9"/>
                </a:solidFill>
                <a:latin typeface="Trebuchet MS"/>
                <a:cs typeface="Trebuchet MS"/>
              </a:rPr>
              <a:t>q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on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45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t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o  </a:t>
            </a:r>
            <a:r>
              <a:rPr sz="1450" spc="-45" dirty="0">
                <a:solidFill>
                  <a:srgbClr val="E2E6E9"/>
                </a:solidFill>
                <a:latin typeface="Trebuchet MS"/>
                <a:cs typeface="Trebuchet MS"/>
              </a:rPr>
              <a:t>deliver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the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best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0" dirty="0">
                <a:solidFill>
                  <a:srgbClr val="E2E6E9"/>
                </a:solidFill>
                <a:latin typeface="Trebuchet MS"/>
                <a:cs typeface="Trebuchet MS"/>
              </a:rPr>
              <a:t>possible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meals.</a:t>
            </a:r>
            <a:endParaRPr sz="1450">
              <a:latin typeface="Trebuchet MS"/>
              <a:cs typeface="Trebuchet MS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1655969" y="3797303"/>
            <a:ext cx="3968750" cy="1713230"/>
            <a:chOff x="1655969" y="3797303"/>
            <a:chExt cx="3968750" cy="1713230"/>
          </a:xfrm>
        </p:grpSpPr>
        <p:sp>
          <p:nvSpPr>
            <p:cNvPr id="12" name="object 12"/>
            <p:cNvSpPr/>
            <p:nvPr/>
          </p:nvSpPr>
          <p:spPr>
            <a:xfrm>
              <a:off x="1660728" y="3802062"/>
              <a:ext cx="3959225" cy="1703705"/>
            </a:xfrm>
            <a:custGeom>
              <a:avLst/>
              <a:gdLst/>
              <a:ahLst/>
              <a:cxnLst/>
              <a:rect l="l" t="t" r="r" b="b"/>
              <a:pathLst>
                <a:path w="3959225" h="1703704">
                  <a:moveTo>
                    <a:pt x="3897515" y="0"/>
                  </a:moveTo>
                  <a:lnTo>
                    <a:pt x="61582" y="0"/>
                  </a:lnTo>
                  <a:lnTo>
                    <a:pt x="57289" y="431"/>
                  </a:lnTo>
                  <a:lnTo>
                    <a:pt x="22364" y="16243"/>
                  </a:lnTo>
                  <a:lnTo>
                    <a:pt x="2108" y="48806"/>
                  </a:lnTo>
                  <a:lnTo>
                    <a:pt x="0" y="61582"/>
                  </a:lnTo>
                  <a:lnTo>
                    <a:pt x="0" y="1637656"/>
                  </a:lnTo>
                  <a:lnTo>
                    <a:pt x="0" y="1641981"/>
                  </a:lnTo>
                  <a:lnTo>
                    <a:pt x="13512" y="1677869"/>
                  </a:lnTo>
                  <a:lnTo>
                    <a:pt x="44678" y="1700198"/>
                  </a:lnTo>
                  <a:lnTo>
                    <a:pt x="61582" y="1703561"/>
                  </a:lnTo>
                  <a:lnTo>
                    <a:pt x="3897515" y="1703561"/>
                  </a:lnTo>
                  <a:lnTo>
                    <a:pt x="3933405" y="1690048"/>
                  </a:lnTo>
                  <a:lnTo>
                    <a:pt x="3955732" y="1658879"/>
                  </a:lnTo>
                  <a:lnTo>
                    <a:pt x="3959098" y="1641981"/>
                  </a:lnTo>
                  <a:lnTo>
                    <a:pt x="3959098" y="61582"/>
                  </a:lnTo>
                  <a:lnTo>
                    <a:pt x="3945585" y="25704"/>
                  </a:lnTo>
                  <a:lnTo>
                    <a:pt x="3914419" y="3365"/>
                  </a:lnTo>
                  <a:lnTo>
                    <a:pt x="3901808" y="431"/>
                  </a:lnTo>
                  <a:lnTo>
                    <a:pt x="3897515" y="0"/>
                  </a:lnTo>
                  <a:close/>
                </a:path>
              </a:pathLst>
            </a:custGeom>
            <a:solidFill>
              <a:srgbClr val="0031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660728" y="3802062"/>
              <a:ext cx="3959225" cy="1703705"/>
            </a:xfrm>
            <a:custGeom>
              <a:avLst/>
              <a:gdLst/>
              <a:ahLst/>
              <a:cxnLst/>
              <a:rect l="l" t="t" r="r" b="b"/>
              <a:pathLst>
                <a:path w="3959225" h="1703704">
                  <a:moveTo>
                    <a:pt x="0" y="1637656"/>
                  </a:moveTo>
                  <a:lnTo>
                    <a:pt x="0" y="65913"/>
                  </a:lnTo>
                  <a:lnTo>
                    <a:pt x="0" y="61582"/>
                  </a:lnTo>
                  <a:lnTo>
                    <a:pt x="419" y="57302"/>
                  </a:lnTo>
                  <a:lnTo>
                    <a:pt x="1270" y="53047"/>
                  </a:lnTo>
                  <a:lnTo>
                    <a:pt x="2108" y="48806"/>
                  </a:lnTo>
                  <a:lnTo>
                    <a:pt x="3352" y="44691"/>
                  </a:lnTo>
                  <a:lnTo>
                    <a:pt x="5016" y="40690"/>
                  </a:lnTo>
                  <a:lnTo>
                    <a:pt x="6667" y="36690"/>
                  </a:lnTo>
                  <a:lnTo>
                    <a:pt x="8699" y="32893"/>
                  </a:lnTo>
                  <a:lnTo>
                    <a:pt x="11112" y="29298"/>
                  </a:lnTo>
                  <a:lnTo>
                    <a:pt x="13512" y="25704"/>
                  </a:lnTo>
                  <a:lnTo>
                    <a:pt x="16243" y="22364"/>
                  </a:lnTo>
                  <a:lnTo>
                    <a:pt x="19304" y="19304"/>
                  </a:lnTo>
                  <a:lnTo>
                    <a:pt x="22364" y="16243"/>
                  </a:lnTo>
                  <a:lnTo>
                    <a:pt x="25692" y="13512"/>
                  </a:lnTo>
                  <a:lnTo>
                    <a:pt x="29286" y="11112"/>
                  </a:lnTo>
                  <a:lnTo>
                    <a:pt x="32880" y="8712"/>
                  </a:lnTo>
                  <a:lnTo>
                    <a:pt x="53047" y="1270"/>
                  </a:lnTo>
                  <a:lnTo>
                    <a:pt x="57289" y="431"/>
                  </a:lnTo>
                  <a:lnTo>
                    <a:pt x="61582" y="0"/>
                  </a:lnTo>
                  <a:lnTo>
                    <a:pt x="65900" y="0"/>
                  </a:lnTo>
                  <a:lnTo>
                    <a:pt x="3893197" y="0"/>
                  </a:lnTo>
                  <a:lnTo>
                    <a:pt x="3897515" y="0"/>
                  </a:lnTo>
                  <a:lnTo>
                    <a:pt x="3901808" y="431"/>
                  </a:lnTo>
                  <a:lnTo>
                    <a:pt x="3906050" y="1270"/>
                  </a:lnTo>
                  <a:lnTo>
                    <a:pt x="3910291" y="2108"/>
                  </a:lnTo>
                  <a:lnTo>
                    <a:pt x="3939794" y="19304"/>
                  </a:lnTo>
                  <a:lnTo>
                    <a:pt x="3942854" y="22364"/>
                  </a:lnTo>
                  <a:lnTo>
                    <a:pt x="3954081" y="40690"/>
                  </a:lnTo>
                  <a:lnTo>
                    <a:pt x="3955732" y="44691"/>
                  </a:lnTo>
                  <a:lnTo>
                    <a:pt x="3956989" y="48806"/>
                  </a:lnTo>
                  <a:lnTo>
                    <a:pt x="3957840" y="53047"/>
                  </a:lnTo>
                  <a:lnTo>
                    <a:pt x="3958678" y="57302"/>
                  </a:lnTo>
                  <a:lnTo>
                    <a:pt x="3959098" y="61582"/>
                  </a:lnTo>
                  <a:lnTo>
                    <a:pt x="3959098" y="65913"/>
                  </a:lnTo>
                  <a:lnTo>
                    <a:pt x="3959098" y="1637656"/>
                  </a:lnTo>
                  <a:lnTo>
                    <a:pt x="3959098" y="1641981"/>
                  </a:lnTo>
                  <a:lnTo>
                    <a:pt x="3958678" y="1646268"/>
                  </a:lnTo>
                  <a:lnTo>
                    <a:pt x="3957840" y="1650514"/>
                  </a:lnTo>
                  <a:lnTo>
                    <a:pt x="3956989" y="1654756"/>
                  </a:lnTo>
                  <a:lnTo>
                    <a:pt x="3955732" y="1658879"/>
                  </a:lnTo>
                  <a:lnTo>
                    <a:pt x="3954081" y="1662877"/>
                  </a:lnTo>
                  <a:lnTo>
                    <a:pt x="3952430" y="1666876"/>
                  </a:lnTo>
                  <a:lnTo>
                    <a:pt x="3926205" y="1694855"/>
                  </a:lnTo>
                  <a:lnTo>
                    <a:pt x="3918419" y="1698541"/>
                  </a:lnTo>
                  <a:lnTo>
                    <a:pt x="3914419" y="1700198"/>
                  </a:lnTo>
                  <a:lnTo>
                    <a:pt x="3910291" y="1701448"/>
                  </a:lnTo>
                  <a:lnTo>
                    <a:pt x="3906050" y="1702291"/>
                  </a:lnTo>
                  <a:lnTo>
                    <a:pt x="3901808" y="1703139"/>
                  </a:lnTo>
                  <a:lnTo>
                    <a:pt x="3897515" y="1703561"/>
                  </a:lnTo>
                  <a:lnTo>
                    <a:pt x="3893197" y="1703561"/>
                  </a:lnTo>
                  <a:lnTo>
                    <a:pt x="65900" y="1703561"/>
                  </a:lnTo>
                  <a:lnTo>
                    <a:pt x="61582" y="1703561"/>
                  </a:lnTo>
                  <a:lnTo>
                    <a:pt x="57289" y="1703139"/>
                  </a:lnTo>
                  <a:lnTo>
                    <a:pt x="53047" y="1702291"/>
                  </a:lnTo>
                  <a:lnTo>
                    <a:pt x="48806" y="1701448"/>
                  </a:lnTo>
                  <a:lnTo>
                    <a:pt x="44678" y="1700198"/>
                  </a:lnTo>
                  <a:lnTo>
                    <a:pt x="40690" y="1698541"/>
                  </a:lnTo>
                  <a:lnTo>
                    <a:pt x="36690" y="1696890"/>
                  </a:lnTo>
                  <a:lnTo>
                    <a:pt x="11112" y="1674267"/>
                  </a:lnTo>
                  <a:lnTo>
                    <a:pt x="8699" y="1670671"/>
                  </a:lnTo>
                  <a:lnTo>
                    <a:pt x="6667" y="1666876"/>
                  </a:lnTo>
                  <a:lnTo>
                    <a:pt x="5016" y="1662877"/>
                  </a:lnTo>
                  <a:lnTo>
                    <a:pt x="3352" y="1658879"/>
                  </a:lnTo>
                  <a:lnTo>
                    <a:pt x="2108" y="1654756"/>
                  </a:lnTo>
                  <a:lnTo>
                    <a:pt x="1270" y="1650509"/>
                  </a:lnTo>
                  <a:lnTo>
                    <a:pt x="419" y="1646268"/>
                  </a:lnTo>
                  <a:lnTo>
                    <a:pt x="0" y="1641981"/>
                  </a:lnTo>
                  <a:lnTo>
                    <a:pt x="0" y="1637656"/>
                  </a:lnTo>
                  <a:close/>
                </a:path>
              </a:pathLst>
            </a:custGeom>
            <a:ln w="9517">
              <a:solidFill>
                <a:srgbClr val="194A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1836432" y="3958297"/>
            <a:ext cx="3449320" cy="129794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105"/>
              </a:spcBef>
            </a:pPr>
            <a:r>
              <a:rPr sz="1850" spc="-35" dirty="0">
                <a:solidFill>
                  <a:srgbClr val="E2E6E9"/>
                </a:solidFill>
                <a:latin typeface="Trebuchet MS"/>
                <a:cs typeface="Trebuchet MS"/>
              </a:rPr>
              <a:t>Customer</a:t>
            </a:r>
            <a:r>
              <a:rPr sz="1850" spc="-13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850" spc="-50" dirty="0">
                <a:solidFill>
                  <a:srgbClr val="E2E6E9"/>
                </a:solidFill>
                <a:latin typeface="Trebuchet MS"/>
                <a:cs typeface="Trebuchet MS"/>
              </a:rPr>
              <a:t>Satisfaction</a:t>
            </a:r>
            <a:endParaRPr sz="1850">
              <a:latin typeface="Trebuchet MS"/>
              <a:cs typeface="Trebuchet MS"/>
            </a:endParaRPr>
          </a:p>
          <a:p>
            <a:pPr marL="12700" marR="5080" algn="just">
              <a:lnSpc>
                <a:spcPct val="135700"/>
              </a:lnSpc>
              <a:spcBef>
                <a:spcPts val="705"/>
              </a:spcBef>
            </a:pPr>
            <a:r>
              <a:rPr sz="1450" spc="65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xc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on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al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10" dirty="0">
                <a:solidFill>
                  <a:srgbClr val="E2E6E9"/>
                </a:solidFill>
                <a:latin typeface="Trebuchet MS"/>
                <a:cs typeface="Trebuchet MS"/>
              </a:rPr>
              <a:t>v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w</a:t>
            </a:r>
            <a:r>
              <a:rPr sz="1450" spc="45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h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15" dirty="0">
                <a:solidFill>
                  <a:srgbClr val="E2E6E9"/>
                </a:solidFill>
                <a:latin typeface="Trebuchet MS"/>
                <a:cs typeface="Trebuchet MS"/>
              </a:rPr>
              <a:t>g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h  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15" dirty="0">
                <a:solidFill>
                  <a:srgbClr val="E2E6E9"/>
                </a:solidFill>
                <a:latin typeface="Trebuchet MS"/>
                <a:cs typeface="Trebuchet MS"/>
              </a:rPr>
              <a:t>g</a:t>
            </a:r>
            <a:r>
              <a:rPr sz="1450" spc="45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30" dirty="0">
                <a:solidFill>
                  <a:srgbClr val="E2E6E9"/>
                </a:solidFill>
                <a:latin typeface="Trebuchet MS"/>
                <a:cs typeface="Trebuchet MS"/>
              </a:rPr>
              <a:t>k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t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h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v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,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20" dirty="0">
                <a:solidFill>
                  <a:srgbClr val="E2E6E9"/>
                </a:solidFill>
                <a:latin typeface="Trebuchet MS"/>
                <a:cs typeface="Trebuchet MS"/>
              </a:rPr>
              <a:t>g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  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45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t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op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.</a:t>
            </a:r>
            <a:endParaRPr sz="1450">
              <a:latin typeface="Trebuchet MS"/>
              <a:cs typeface="Trebuchet MS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5814927" y="3797303"/>
            <a:ext cx="3968750" cy="1713230"/>
            <a:chOff x="5814927" y="3797303"/>
            <a:chExt cx="3968750" cy="1713230"/>
          </a:xfrm>
        </p:grpSpPr>
        <p:sp>
          <p:nvSpPr>
            <p:cNvPr id="16" name="object 16"/>
            <p:cNvSpPr/>
            <p:nvPr/>
          </p:nvSpPr>
          <p:spPr>
            <a:xfrm>
              <a:off x="5819686" y="3802062"/>
              <a:ext cx="3959225" cy="1703705"/>
            </a:xfrm>
            <a:custGeom>
              <a:avLst/>
              <a:gdLst/>
              <a:ahLst/>
              <a:cxnLst/>
              <a:rect l="l" t="t" r="r" b="b"/>
              <a:pathLst>
                <a:path w="3959225" h="1703704">
                  <a:moveTo>
                    <a:pt x="3897528" y="0"/>
                  </a:moveTo>
                  <a:lnTo>
                    <a:pt x="61582" y="0"/>
                  </a:lnTo>
                  <a:lnTo>
                    <a:pt x="57289" y="431"/>
                  </a:lnTo>
                  <a:lnTo>
                    <a:pt x="22364" y="16243"/>
                  </a:lnTo>
                  <a:lnTo>
                    <a:pt x="2108" y="48806"/>
                  </a:lnTo>
                  <a:lnTo>
                    <a:pt x="0" y="61582"/>
                  </a:lnTo>
                  <a:lnTo>
                    <a:pt x="0" y="1637656"/>
                  </a:lnTo>
                  <a:lnTo>
                    <a:pt x="0" y="1641981"/>
                  </a:lnTo>
                  <a:lnTo>
                    <a:pt x="13512" y="1677869"/>
                  </a:lnTo>
                  <a:lnTo>
                    <a:pt x="44678" y="1700198"/>
                  </a:lnTo>
                  <a:lnTo>
                    <a:pt x="61582" y="1703561"/>
                  </a:lnTo>
                  <a:lnTo>
                    <a:pt x="3897528" y="1703561"/>
                  </a:lnTo>
                  <a:lnTo>
                    <a:pt x="3933405" y="1690048"/>
                  </a:lnTo>
                  <a:lnTo>
                    <a:pt x="3955745" y="1658879"/>
                  </a:lnTo>
                  <a:lnTo>
                    <a:pt x="3959098" y="1641981"/>
                  </a:lnTo>
                  <a:lnTo>
                    <a:pt x="3959098" y="61582"/>
                  </a:lnTo>
                  <a:lnTo>
                    <a:pt x="3945597" y="25704"/>
                  </a:lnTo>
                  <a:lnTo>
                    <a:pt x="3914419" y="3365"/>
                  </a:lnTo>
                  <a:lnTo>
                    <a:pt x="3901808" y="431"/>
                  </a:lnTo>
                  <a:lnTo>
                    <a:pt x="3897528" y="0"/>
                  </a:lnTo>
                  <a:close/>
                </a:path>
              </a:pathLst>
            </a:custGeom>
            <a:solidFill>
              <a:srgbClr val="0031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5819686" y="3802062"/>
              <a:ext cx="3959225" cy="1703705"/>
            </a:xfrm>
            <a:custGeom>
              <a:avLst/>
              <a:gdLst/>
              <a:ahLst/>
              <a:cxnLst/>
              <a:rect l="l" t="t" r="r" b="b"/>
              <a:pathLst>
                <a:path w="3959225" h="1703704">
                  <a:moveTo>
                    <a:pt x="0" y="1637656"/>
                  </a:moveTo>
                  <a:lnTo>
                    <a:pt x="0" y="65913"/>
                  </a:lnTo>
                  <a:lnTo>
                    <a:pt x="0" y="61582"/>
                  </a:lnTo>
                  <a:lnTo>
                    <a:pt x="419" y="57302"/>
                  </a:lnTo>
                  <a:lnTo>
                    <a:pt x="1270" y="53047"/>
                  </a:lnTo>
                  <a:lnTo>
                    <a:pt x="2108" y="48806"/>
                  </a:lnTo>
                  <a:lnTo>
                    <a:pt x="3365" y="44691"/>
                  </a:lnTo>
                  <a:lnTo>
                    <a:pt x="5016" y="40690"/>
                  </a:lnTo>
                  <a:lnTo>
                    <a:pt x="6667" y="36690"/>
                  </a:lnTo>
                  <a:lnTo>
                    <a:pt x="8699" y="32893"/>
                  </a:lnTo>
                  <a:lnTo>
                    <a:pt x="11112" y="29298"/>
                  </a:lnTo>
                  <a:lnTo>
                    <a:pt x="13512" y="25704"/>
                  </a:lnTo>
                  <a:lnTo>
                    <a:pt x="44678" y="3365"/>
                  </a:lnTo>
                  <a:lnTo>
                    <a:pt x="53047" y="1270"/>
                  </a:lnTo>
                  <a:lnTo>
                    <a:pt x="57289" y="431"/>
                  </a:lnTo>
                  <a:lnTo>
                    <a:pt x="61582" y="0"/>
                  </a:lnTo>
                  <a:lnTo>
                    <a:pt x="65900" y="0"/>
                  </a:lnTo>
                  <a:lnTo>
                    <a:pt x="3893197" y="0"/>
                  </a:lnTo>
                  <a:lnTo>
                    <a:pt x="3897528" y="0"/>
                  </a:lnTo>
                  <a:lnTo>
                    <a:pt x="3901808" y="431"/>
                  </a:lnTo>
                  <a:lnTo>
                    <a:pt x="3906050" y="1270"/>
                  </a:lnTo>
                  <a:lnTo>
                    <a:pt x="3910291" y="2108"/>
                  </a:lnTo>
                  <a:lnTo>
                    <a:pt x="3942854" y="22364"/>
                  </a:lnTo>
                  <a:lnTo>
                    <a:pt x="3954081" y="40690"/>
                  </a:lnTo>
                  <a:lnTo>
                    <a:pt x="3955745" y="44691"/>
                  </a:lnTo>
                  <a:lnTo>
                    <a:pt x="3956989" y="48806"/>
                  </a:lnTo>
                  <a:lnTo>
                    <a:pt x="3957840" y="53047"/>
                  </a:lnTo>
                  <a:lnTo>
                    <a:pt x="3958678" y="57302"/>
                  </a:lnTo>
                  <a:lnTo>
                    <a:pt x="3959098" y="61582"/>
                  </a:lnTo>
                  <a:lnTo>
                    <a:pt x="3959098" y="65913"/>
                  </a:lnTo>
                  <a:lnTo>
                    <a:pt x="3959098" y="1637656"/>
                  </a:lnTo>
                  <a:lnTo>
                    <a:pt x="3959098" y="1641981"/>
                  </a:lnTo>
                  <a:lnTo>
                    <a:pt x="3958678" y="1646268"/>
                  </a:lnTo>
                  <a:lnTo>
                    <a:pt x="3957840" y="1650514"/>
                  </a:lnTo>
                  <a:lnTo>
                    <a:pt x="3956989" y="1654756"/>
                  </a:lnTo>
                  <a:lnTo>
                    <a:pt x="3955745" y="1658879"/>
                  </a:lnTo>
                  <a:lnTo>
                    <a:pt x="3954081" y="1662877"/>
                  </a:lnTo>
                  <a:lnTo>
                    <a:pt x="3952430" y="1666876"/>
                  </a:lnTo>
                  <a:lnTo>
                    <a:pt x="3950398" y="1670671"/>
                  </a:lnTo>
                  <a:lnTo>
                    <a:pt x="3947998" y="1674267"/>
                  </a:lnTo>
                  <a:lnTo>
                    <a:pt x="3945597" y="1677869"/>
                  </a:lnTo>
                  <a:lnTo>
                    <a:pt x="3918419" y="1698541"/>
                  </a:lnTo>
                  <a:lnTo>
                    <a:pt x="3914419" y="1700198"/>
                  </a:lnTo>
                  <a:lnTo>
                    <a:pt x="3910291" y="1701448"/>
                  </a:lnTo>
                  <a:lnTo>
                    <a:pt x="3906050" y="1702291"/>
                  </a:lnTo>
                  <a:lnTo>
                    <a:pt x="3901808" y="1703139"/>
                  </a:lnTo>
                  <a:lnTo>
                    <a:pt x="3897528" y="1703561"/>
                  </a:lnTo>
                  <a:lnTo>
                    <a:pt x="3893197" y="1703561"/>
                  </a:lnTo>
                  <a:lnTo>
                    <a:pt x="65900" y="1703561"/>
                  </a:lnTo>
                  <a:lnTo>
                    <a:pt x="61582" y="1703561"/>
                  </a:lnTo>
                  <a:lnTo>
                    <a:pt x="57289" y="1703139"/>
                  </a:lnTo>
                  <a:lnTo>
                    <a:pt x="53047" y="1702291"/>
                  </a:lnTo>
                  <a:lnTo>
                    <a:pt x="48806" y="1701448"/>
                  </a:lnTo>
                  <a:lnTo>
                    <a:pt x="44678" y="1700198"/>
                  </a:lnTo>
                  <a:lnTo>
                    <a:pt x="40678" y="1698541"/>
                  </a:lnTo>
                  <a:lnTo>
                    <a:pt x="36690" y="1696890"/>
                  </a:lnTo>
                  <a:lnTo>
                    <a:pt x="11112" y="1674267"/>
                  </a:lnTo>
                  <a:lnTo>
                    <a:pt x="8699" y="1670671"/>
                  </a:lnTo>
                  <a:lnTo>
                    <a:pt x="6667" y="1666876"/>
                  </a:lnTo>
                  <a:lnTo>
                    <a:pt x="5016" y="1662877"/>
                  </a:lnTo>
                  <a:lnTo>
                    <a:pt x="3365" y="1658879"/>
                  </a:lnTo>
                  <a:lnTo>
                    <a:pt x="2108" y="1654756"/>
                  </a:lnTo>
                  <a:lnTo>
                    <a:pt x="1270" y="1650509"/>
                  </a:lnTo>
                  <a:lnTo>
                    <a:pt x="419" y="1646268"/>
                  </a:lnTo>
                  <a:lnTo>
                    <a:pt x="0" y="1641981"/>
                  </a:lnTo>
                  <a:lnTo>
                    <a:pt x="0" y="1637656"/>
                  </a:lnTo>
                  <a:close/>
                </a:path>
              </a:pathLst>
            </a:custGeom>
            <a:ln w="9517">
              <a:solidFill>
                <a:srgbClr val="194A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5999111" y="3958297"/>
            <a:ext cx="3521710" cy="129794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850" spc="-65" dirty="0">
                <a:solidFill>
                  <a:srgbClr val="E2E6E9"/>
                </a:solidFill>
                <a:latin typeface="Trebuchet MS"/>
                <a:cs typeface="Trebuchet MS"/>
              </a:rPr>
              <a:t>Commitment</a:t>
            </a:r>
            <a:r>
              <a:rPr sz="1850" spc="-13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850" spc="-70" dirty="0">
                <a:solidFill>
                  <a:srgbClr val="E2E6E9"/>
                </a:solidFill>
                <a:latin typeface="Trebuchet MS"/>
                <a:cs typeface="Trebuchet MS"/>
              </a:rPr>
              <a:t>to</a:t>
            </a:r>
            <a:r>
              <a:rPr sz="1850" spc="-13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850" spc="-50" dirty="0">
                <a:solidFill>
                  <a:srgbClr val="E2E6E9"/>
                </a:solidFill>
                <a:latin typeface="Trebuchet MS"/>
                <a:cs typeface="Trebuchet MS"/>
              </a:rPr>
              <a:t>Sustainability</a:t>
            </a:r>
            <a:endParaRPr sz="1850">
              <a:latin typeface="Trebuchet MS"/>
              <a:cs typeface="Trebuchet MS"/>
            </a:endParaRPr>
          </a:p>
          <a:p>
            <a:pPr marL="12700" marR="5080">
              <a:lnSpc>
                <a:spcPct val="135700"/>
              </a:lnSpc>
              <a:spcBef>
                <a:spcPts val="705"/>
              </a:spcBef>
            </a:pP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W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30" dirty="0">
                <a:solidFill>
                  <a:srgbClr val="E2E6E9"/>
                </a:solidFill>
                <a:latin typeface="Trebuchet MS"/>
                <a:cs typeface="Trebuchet MS"/>
              </a:rPr>
              <a:t>'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t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50" dirty="0">
                <a:solidFill>
                  <a:srgbClr val="E2E6E9"/>
                </a:solidFill>
                <a:latin typeface="Trebuchet MS"/>
                <a:cs typeface="Trebuchet MS"/>
              </a:rPr>
              <a:t>-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175" dirty="0">
                <a:solidFill>
                  <a:srgbClr val="E2E6E9"/>
                </a:solidFill>
                <a:latin typeface="Trebuchet MS"/>
                <a:cs typeface="Trebuchet MS"/>
              </a:rPr>
              <a:t>,  </a:t>
            </a:r>
            <a:r>
              <a:rPr sz="1450" spc="-30" dirty="0">
                <a:solidFill>
                  <a:srgbClr val="E2E6E9"/>
                </a:solidFill>
                <a:latin typeface="Trebuchet MS"/>
                <a:cs typeface="Trebuchet MS"/>
              </a:rPr>
              <a:t>including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sustainable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30" dirty="0">
                <a:solidFill>
                  <a:srgbClr val="E2E6E9"/>
                </a:solidFill>
                <a:latin typeface="Trebuchet MS"/>
                <a:cs typeface="Trebuchet MS"/>
              </a:rPr>
              <a:t>packaging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and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carbon- </a:t>
            </a:r>
            <a:r>
              <a:rPr sz="1450" spc="-42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al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v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on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.</a:t>
            </a:r>
            <a:endParaRPr sz="14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38515" y="1552853"/>
            <a:ext cx="5087620" cy="5911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50" dirty="0"/>
              <a:t>Hungry?</a:t>
            </a:r>
            <a:r>
              <a:rPr spc="-254" dirty="0"/>
              <a:t> </a:t>
            </a:r>
            <a:r>
              <a:rPr spc="-75" dirty="0"/>
              <a:t>Let's</a:t>
            </a:r>
            <a:r>
              <a:rPr spc="-254" dirty="0"/>
              <a:t> </a:t>
            </a:r>
            <a:r>
              <a:rPr spc="-200" dirty="0"/>
              <a:t>Get</a:t>
            </a:r>
            <a:r>
              <a:rPr spc="-254" dirty="0"/>
              <a:t> </a:t>
            </a:r>
            <a:r>
              <a:rPr spc="-105" dirty="0"/>
              <a:t>Started</a:t>
            </a:r>
          </a:p>
        </p:txBody>
      </p:sp>
      <p:sp>
        <p:nvSpPr>
          <p:cNvPr id="3" name="object 3"/>
          <p:cNvSpPr/>
          <p:nvPr/>
        </p:nvSpPr>
        <p:spPr>
          <a:xfrm>
            <a:off x="1656088" y="2579941"/>
            <a:ext cx="447675" cy="454659"/>
          </a:xfrm>
          <a:custGeom>
            <a:avLst/>
            <a:gdLst/>
            <a:ahLst/>
            <a:cxnLst/>
            <a:rect l="l" t="t" r="r" b="b"/>
            <a:pathLst>
              <a:path w="447675" h="454660">
                <a:moveTo>
                  <a:pt x="242523" y="0"/>
                </a:moveTo>
                <a:lnTo>
                  <a:pt x="212716" y="0"/>
                </a:lnTo>
                <a:lnTo>
                  <a:pt x="197882" y="1270"/>
                </a:lnTo>
                <a:lnTo>
                  <a:pt x="175873" y="5080"/>
                </a:lnTo>
                <a:lnTo>
                  <a:pt x="168647" y="7620"/>
                </a:lnTo>
                <a:lnTo>
                  <a:pt x="154372" y="11430"/>
                </a:lnTo>
                <a:lnTo>
                  <a:pt x="147362" y="13970"/>
                </a:lnTo>
                <a:lnTo>
                  <a:pt x="133582" y="20320"/>
                </a:lnTo>
                <a:lnTo>
                  <a:pt x="126839" y="22860"/>
                </a:lnTo>
                <a:lnTo>
                  <a:pt x="113681" y="30480"/>
                </a:lnTo>
                <a:lnTo>
                  <a:pt x="107293" y="34290"/>
                </a:lnTo>
                <a:lnTo>
                  <a:pt x="94898" y="41910"/>
                </a:lnTo>
                <a:lnTo>
                  <a:pt x="88916" y="46990"/>
                </a:lnTo>
                <a:lnTo>
                  <a:pt x="77372" y="55880"/>
                </a:lnTo>
                <a:lnTo>
                  <a:pt x="71860" y="60960"/>
                </a:lnTo>
                <a:lnTo>
                  <a:pt x="61307" y="72390"/>
                </a:lnTo>
                <a:lnTo>
                  <a:pt x="56303" y="77470"/>
                </a:lnTo>
                <a:lnTo>
                  <a:pt x="46841" y="88900"/>
                </a:lnTo>
                <a:lnTo>
                  <a:pt x="42409" y="95250"/>
                </a:lnTo>
                <a:lnTo>
                  <a:pt x="34116" y="106680"/>
                </a:lnTo>
                <a:lnTo>
                  <a:pt x="14367" y="147320"/>
                </a:lnTo>
                <a:lnTo>
                  <a:pt x="2798" y="190500"/>
                </a:lnTo>
                <a:lnTo>
                  <a:pt x="0" y="217170"/>
                </a:lnTo>
                <a:lnTo>
                  <a:pt x="0" y="237490"/>
                </a:lnTo>
                <a:lnTo>
                  <a:pt x="5706" y="279400"/>
                </a:lnTo>
                <a:lnTo>
                  <a:pt x="20070" y="321310"/>
                </a:lnTo>
                <a:lnTo>
                  <a:pt x="42409" y="360680"/>
                </a:lnTo>
                <a:lnTo>
                  <a:pt x="46841" y="365760"/>
                </a:lnTo>
                <a:lnTo>
                  <a:pt x="56303" y="377190"/>
                </a:lnTo>
                <a:lnTo>
                  <a:pt x="88916" y="408940"/>
                </a:lnTo>
                <a:lnTo>
                  <a:pt x="94898" y="412750"/>
                </a:lnTo>
                <a:lnTo>
                  <a:pt x="107293" y="421640"/>
                </a:lnTo>
                <a:lnTo>
                  <a:pt x="113681" y="425450"/>
                </a:lnTo>
                <a:lnTo>
                  <a:pt x="126839" y="431800"/>
                </a:lnTo>
                <a:lnTo>
                  <a:pt x="133582" y="435610"/>
                </a:lnTo>
                <a:lnTo>
                  <a:pt x="154372" y="443230"/>
                </a:lnTo>
                <a:lnTo>
                  <a:pt x="168647" y="447040"/>
                </a:lnTo>
                <a:lnTo>
                  <a:pt x="175873" y="449580"/>
                </a:lnTo>
                <a:lnTo>
                  <a:pt x="197882" y="453390"/>
                </a:lnTo>
                <a:lnTo>
                  <a:pt x="212716" y="454660"/>
                </a:lnTo>
                <a:lnTo>
                  <a:pt x="242523" y="454660"/>
                </a:lnTo>
                <a:lnTo>
                  <a:pt x="257369" y="453390"/>
                </a:lnTo>
                <a:lnTo>
                  <a:pt x="279366" y="449580"/>
                </a:lnTo>
                <a:lnTo>
                  <a:pt x="286592" y="447040"/>
                </a:lnTo>
                <a:lnTo>
                  <a:pt x="300867" y="443230"/>
                </a:lnTo>
                <a:lnTo>
                  <a:pt x="321669" y="435610"/>
                </a:lnTo>
                <a:lnTo>
                  <a:pt x="328400" y="431800"/>
                </a:lnTo>
                <a:lnTo>
                  <a:pt x="338926" y="426720"/>
                </a:lnTo>
                <a:lnTo>
                  <a:pt x="217832" y="426720"/>
                </a:lnTo>
                <a:lnTo>
                  <a:pt x="188751" y="422910"/>
                </a:lnTo>
                <a:lnTo>
                  <a:pt x="142409" y="407670"/>
                </a:lnTo>
                <a:lnTo>
                  <a:pt x="108904" y="387350"/>
                </a:lnTo>
                <a:lnTo>
                  <a:pt x="79963" y="361950"/>
                </a:lnTo>
                <a:lnTo>
                  <a:pt x="61929" y="337820"/>
                </a:lnTo>
                <a:lnTo>
                  <a:pt x="56691" y="330200"/>
                </a:lnTo>
                <a:lnTo>
                  <a:pt x="39992" y="294640"/>
                </a:lnTo>
                <a:lnTo>
                  <a:pt x="30499" y="256540"/>
                </a:lnTo>
                <a:lnTo>
                  <a:pt x="28350" y="227330"/>
                </a:lnTo>
                <a:lnTo>
                  <a:pt x="28588" y="217170"/>
                </a:lnTo>
                <a:lnTo>
                  <a:pt x="34323" y="179070"/>
                </a:lnTo>
                <a:lnTo>
                  <a:pt x="47481" y="142240"/>
                </a:lnTo>
                <a:lnTo>
                  <a:pt x="56691" y="125730"/>
                </a:lnTo>
                <a:lnTo>
                  <a:pt x="61929" y="116840"/>
                </a:lnTo>
                <a:lnTo>
                  <a:pt x="86719" y="86360"/>
                </a:lnTo>
                <a:lnTo>
                  <a:pt x="116907" y="62230"/>
                </a:lnTo>
                <a:lnTo>
                  <a:pt x="160499" y="39370"/>
                </a:lnTo>
                <a:lnTo>
                  <a:pt x="217832" y="27940"/>
                </a:lnTo>
                <a:lnTo>
                  <a:pt x="337172" y="27940"/>
                </a:lnTo>
                <a:lnTo>
                  <a:pt x="328400" y="22860"/>
                </a:lnTo>
                <a:lnTo>
                  <a:pt x="321669" y="20320"/>
                </a:lnTo>
                <a:lnTo>
                  <a:pt x="307877" y="13970"/>
                </a:lnTo>
                <a:lnTo>
                  <a:pt x="300867" y="11430"/>
                </a:lnTo>
                <a:lnTo>
                  <a:pt x="286592" y="7620"/>
                </a:lnTo>
                <a:lnTo>
                  <a:pt x="279366" y="5080"/>
                </a:lnTo>
                <a:lnTo>
                  <a:pt x="257369" y="1270"/>
                </a:lnTo>
                <a:lnTo>
                  <a:pt x="242523" y="0"/>
                </a:lnTo>
                <a:close/>
              </a:path>
              <a:path w="447675" h="454660">
                <a:moveTo>
                  <a:pt x="337172" y="27940"/>
                </a:moveTo>
                <a:lnTo>
                  <a:pt x="237413" y="27940"/>
                </a:lnTo>
                <a:lnTo>
                  <a:pt x="266501" y="31750"/>
                </a:lnTo>
                <a:lnTo>
                  <a:pt x="294745" y="39370"/>
                </a:lnTo>
                <a:lnTo>
                  <a:pt x="330057" y="57150"/>
                </a:lnTo>
                <a:lnTo>
                  <a:pt x="361438" y="80010"/>
                </a:lnTo>
                <a:lnTo>
                  <a:pt x="387674" y="109220"/>
                </a:lnTo>
                <a:lnTo>
                  <a:pt x="398554" y="125730"/>
                </a:lnTo>
                <a:lnTo>
                  <a:pt x="403370" y="133350"/>
                </a:lnTo>
                <a:lnTo>
                  <a:pt x="418315" y="170180"/>
                </a:lnTo>
                <a:lnTo>
                  <a:pt x="425935" y="208280"/>
                </a:lnTo>
                <a:lnTo>
                  <a:pt x="426889" y="227330"/>
                </a:lnTo>
                <a:lnTo>
                  <a:pt x="426651" y="237490"/>
                </a:lnTo>
                <a:lnTo>
                  <a:pt x="420921" y="275590"/>
                </a:lnTo>
                <a:lnTo>
                  <a:pt x="407760" y="312420"/>
                </a:lnTo>
                <a:lnTo>
                  <a:pt x="393310" y="337820"/>
                </a:lnTo>
                <a:lnTo>
                  <a:pt x="387674" y="346710"/>
                </a:lnTo>
                <a:lnTo>
                  <a:pt x="361438" y="374650"/>
                </a:lnTo>
                <a:lnTo>
                  <a:pt x="330057" y="398780"/>
                </a:lnTo>
                <a:lnTo>
                  <a:pt x="294745" y="415290"/>
                </a:lnTo>
                <a:lnTo>
                  <a:pt x="237413" y="426720"/>
                </a:lnTo>
                <a:lnTo>
                  <a:pt x="338926" y="426720"/>
                </a:lnTo>
                <a:lnTo>
                  <a:pt x="341558" y="425450"/>
                </a:lnTo>
                <a:lnTo>
                  <a:pt x="347946" y="421640"/>
                </a:lnTo>
                <a:lnTo>
                  <a:pt x="360354" y="412750"/>
                </a:lnTo>
                <a:lnTo>
                  <a:pt x="366335" y="408940"/>
                </a:lnTo>
                <a:lnTo>
                  <a:pt x="377867" y="398780"/>
                </a:lnTo>
                <a:lnTo>
                  <a:pt x="383379" y="393700"/>
                </a:lnTo>
                <a:lnTo>
                  <a:pt x="393932" y="383540"/>
                </a:lnTo>
                <a:lnTo>
                  <a:pt x="398936" y="377190"/>
                </a:lnTo>
                <a:lnTo>
                  <a:pt x="408398" y="365760"/>
                </a:lnTo>
                <a:lnTo>
                  <a:pt x="431982" y="328930"/>
                </a:lnTo>
                <a:lnTo>
                  <a:pt x="447179" y="288290"/>
                </a:lnTo>
                <a:lnTo>
                  <a:pt x="447179" y="166370"/>
                </a:lnTo>
                <a:lnTo>
                  <a:pt x="424958" y="113030"/>
                </a:lnTo>
                <a:lnTo>
                  <a:pt x="412830" y="95250"/>
                </a:lnTo>
                <a:lnTo>
                  <a:pt x="408398" y="88900"/>
                </a:lnTo>
                <a:lnTo>
                  <a:pt x="398936" y="77470"/>
                </a:lnTo>
                <a:lnTo>
                  <a:pt x="393932" y="72390"/>
                </a:lnTo>
                <a:lnTo>
                  <a:pt x="383379" y="60960"/>
                </a:lnTo>
                <a:lnTo>
                  <a:pt x="377867" y="55880"/>
                </a:lnTo>
                <a:lnTo>
                  <a:pt x="366335" y="46990"/>
                </a:lnTo>
                <a:lnTo>
                  <a:pt x="360354" y="41910"/>
                </a:lnTo>
                <a:lnTo>
                  <a:pt x="347946" y="34290"/>
                </a:lnTo>
                <a:lnTo>
                  <a:pt x="341558" y="30480"/>
                </a:lnTo>
                <a:lnTo>
                  <a:pt x="337172" y="27940"/>
                </a:lnTo>
                <a:close/>
              </a:path>
              <a:path w="447675" h="454660">
                <a:moveTo>
                  <a:pt x="170692" y="114300"/>
                </a:moveTo>
                <a:lnTo>
                  <a:pt x="148544" y="118110"/>
                </a:lnTo>
                <a:lnTo>
                  <a:pt x="130441" y="130810"/>
                </a:lnTo>
                <a:lnTo>
                  <a:pt x="118226" y="148590"/>
                </a:lnTo>
                <a:lnTo>
                  <a:pt x="113745" y="170180"/>
                </a:lnTo>
                <a:lnTo>
                  <a:pt x="113745" y="284480"/>
                </a:lnTo>
                <a:lnTo>
                  <a:pt x="118226" y="306070"/>
                </a:lnTo>
                <a:lnTo>
                  <a:pt x="130441" y="325120"/>
                </a:lnTo>
                <a:lnTo>
                  <a:pt x="148544" y="336550"/>
                </a:lnTo>
                <a:lnTo>
                  <a:pt x="170692" y="341630"/>
                </a:lnTo>
                <a:lnTo>
                  <a:pt x="192832" y="336550"/>
                </a:lnTo>
                <a:lnTo>
                  <a:pt x="210932" y="325120"/>
                </a:lnTo>
                <a:lnTo>
                  <a:pt x="219074" y="312420"/>
                </a:lnTo>
                <a:lnTo>
                  <a:pt x="170692" y="312420"/>
                </a:lnTo>
                <a:lnTo>
                  <a:pt x="159599" y="311150"/>
                </a:lnTo>
                <a:lnTo>
                  <a:pt x="150550" y="304800"/>
                </a:lnTo>
                <a:lnTo>
                  <a:pt x="144453" y="295910"/>
                </a:lnTo>
                <a:lnTo>
                  <a:pt x="142218" y="284480"/>
                </a:lnTo>
                <a:lnTo>
                  <a:pt x="142218" y="170180"/>
                </a:lnTo>
                <a:lnTo>
                  <a:pt x="144453" y="160020"/>
                </a:lnTo>
                <a:lnTo>
                  <a:pt x="150550" y="149860"/>
                </a:lnTo>
                <a:lnTo>
                  <a:pt x="159599" y="144780"/>
                </a:lnTo>
                <a:lnTo>
                  <a:pt x="170692" y="142240"/>
                </a:lnTo>
                <a:lnTo>
                  <a:pt x="218783" y="142240"/>
                </a:lnTo>
                <a:lnTo>
                  <a:pt x="210932" y="130810"/>
                </a:lnTo>
                <a:lnTo>
                  <a:pt x="192832" y="118110"/>
                </a:lnTo>
                <a:lnTo>
                  <a:pt x="170692" y="114300"/>
                </a:lnTo>
                <a:close/>
              </a:path>
              <a:path w="447675" h="454660">
                <a:moveTo>
                  <a:pt x="335093" y="114300"/>
                </a:moveTo>
                <a:lnTo>
                  <a:pt x="262500" y="114300"/>
                </a:lnTo>
                <a:lnTo>
                  <a:pt x="256087" y="120650"/>
                </a:lnTo>
                <a:lnTo>
                  <a:pt x="256087" y="335280"/>
                </a:lnTo>
                <a:lnTo>
                  <a:pt x="262500" y="341630"/>
                </a:lnTo>
                <a:lnTo>
                  <a:pt x="278146" y="341630"/>
                </a:lnTo>
                <a:lnTo>
                  <a:pt x="284560" y="335280"/>
                </a:lnTo>
                <a:lnTo>
                  <a:pt x="284560" y="256540"/>
                </a:lnTo>
                <a:lnTo>
                  <a:pt x="320857" y="256540"/>
                </a:lnTo>
                <a:lnTo>
                  <a:pt x="327257" y="250190"/>
                </a:lnTo>
                <a:lnTo>
                  <a:pt x="327257" y="233680"/>
                </a:lnTo>
                <a:lnTo>
                  <a:pt x="320857" y="227330"/>
                </a:lnTo>
                <a:lnTo>
                  <a:pt x="284560" y="227330"/>
                </a:lnTo>
                <a:lnTo>
                  <a:pt x="284560" y="142240"/>
                </a:lnTo>
                <a:lnTo>
                  <a:pt x="335093" y="142240"/>
                </a:lnTo>
                <a:lnTo>
                  <a:pt x="341494" y="135890"/>
                </a:lnTo>
                <a:lnTo>
                  <a:pt x="341494" y="120650"/>
                </a:lnTo>
                <a:lnTo>
                  <a:pt x="335093" y="114300"/>
                </a:lnTo>
                <a:close/>
              </a:path>
              <a:path w="447675" h="454660">
                <a:moveTo>
                  <a:pt x="221212" y="227330"/>
                </a:moveTo>
                <a:lnTo>
                  <a:pt x="177093" y="227330"/>
                </a:lnTo>
                <a:lnTo>
                  <a:pt x="170692" y="233680"/>
                </a:lnTo>
                <a:lnTo>
                  <a:pt x="170692" y="250190"/>
                </a:lnTo>
                <a:lnTo>
                  <a:pt x="177093" y="256540"/>
                </a:lnTo>
                <a:lnTo>
                  <a:pt x="199152" y="256540"/>
                </a:lnTo>
                <a:lnTo>
                  <a:pt x="199152" y="284480"/>
                </a:lnTo>
                <a:lnTo>
                  <a:pt x="196918" y="295910"/>
                </a:lnTo>
                <a:lnTo>
                  <a:pt x="190823" y="304800"/>
                </a:lnTo>
                <a:lnTo>
                  <a:pt x="181777" y="311150"/>
                </a:lnTo>
                <a:lnTo>
                  <a:pt x="170692" y="312420"/>
                </a:lnTo>
                <a:lnTo>
                  <a:pt x="219074" y="312420"/>
                </a:lnTo>
                <a:lnTo>
                  <a:pt x="223145" y="306070"/>
                </a:lnTo>
                <a:lnTo>
                  <a:pt x="227626" y="284480"/>
                </a:lnTo>
                <a:lnTo>
                  <a:pt x="227626" y="233680"/>
                </a:lnTo>
                <a:lnTo>
                  <a:pt x="221212" y="227330"/>
                </a:lnTo>
                <a:close/>
              </a:path>
              <a:path w="447675" h="454660">
                <a:moveTo>
                  <a:pt x="218783" y="142240"/>
                </a:moveTo>
                <a:lnTo>
                  <a:pt x="170692" y="142240"/>
                </a:lnTo>
                <a:lnTo>
                  <a:pt x="181777" y="144780"/>
                </a:lnTo>
                <a:lnTo>
                  <a:pt x="190823" y="149860"/>
                </a:lnTo>
                <a:lnTo>
                  <a:pt x="196918" y="160020"/>
                </a:lnTo>
                <a:lnTo>
                  <a:pt x="199152" y="170180"/>
                </a:lnTo>
                <a:lnTo>
                  <a:pt x="199152" y="185420"/>
                </a:lnTo>
                <a:lnTo>
                  <a:pt x="205553" y="191770"/>
                </a:lnTo>
                <a:lnTo>
                  <a:pt x="221212" y="191770"/>
                </a:lnTo>
                <a:lnTo>
                  <a:pt x="227626" y="185420"/>
                </a:lnTo>
                <a:lnTo>
                  <a:pt x="227626" y="170180"/>
                </a:lnTo>
                <a:lnTo>
                  <a:pt x="223145" y="148590"/>
                </a:lnTo>
                <a:lnTo>
                  <a:pt x="218783" y="142240"/>
                </a:lnTo>
                <a:close/>
              </a:path>
            </a:pathLst>
          </a:custGeom>
          <a:solidFill>
            <a:srgbClr val="60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638515" y="3177895"/>
            <a:ext cx="1710689" cy="160274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850" spc="-25" dirty="0">
                <a:solidFill>
                  <a:srgbClr val="E2E6E9"/>
                </a:solidFill>
                <a:latin typeface="Trebuchet MS"/>
                <a:cs typeface="Trebuchet MS"/>
              </a:rPr>
              <a:t>Order</a:t>
            </a:r>
            <a:r>
              <a:rPr sz="1850" spc="-13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850" spc="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850" spc="2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850" spc="-105" dirty="0">
                <a:solidFill>
                  <a:srgbClr val="E2E6E9"/>
                </a:solidFill>
                <a:latin typeface="Trebuchet MS"/>
                <a:cs typeface="Trebuchet MS"/>
              </a:rPr>
              <a:t>w</a:t>
            </a:r>
            <a:endParaRPr sz="1850">
              <a:latin typeface="Trebuchet MS"/>
              <a:cs typeface="Trebuchet MS"/>
            </a:endParaRPr>
          </a:p>
          <a:p>
            <a:pPr marL="12700" marR="5080">
              <a:lnSpc>
                <a:spcPct val="136400"/>
              </a:lnSpc>
              <a:spcBef>
                <a:spcPts val="690"/>
              </a:spcBef>
            </a:pPr>
            <a:r>
              <a:rPr sz="1450" spc="70" dirty="0">
                <a:solidFill>
                  <a:srgbClr val="E2E6E9"/>
                </a:solidFill>
                <a:latin typeface="Trebuchet MS"/>
                <a:cs typeface="Trebuchet MS"/>
              </a:rPr>
              <a:t>B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w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x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v</a:t>
            </a:r>
            <a:r>
              <a:rPr sz="1450" spc="-50" dirty="0">
                <a:solidFill>
                  <a:srgbClr val="E2E6E9"/>
                </a:solidFill>
                <a:latin typeface="Trebuchet MS"/>
                <a:cs typeface="Trebuchet MS"/>
              </a:rPr>
              <a:t>e  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50" dirty="0">
                <a:solidFill>
                  <a:srgbClr val="E2E6E9"/>
                </a:solidFill>
                <a:latin typeface="Trebuchet MS"/>
                <a:cs typeface="Trebuchet MS"/>
              </a:rPr>
              <a:t>e 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w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h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j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45" dirty="0">
                <a:solidFill>
                  <a:srgbClr val="E2E6E9"/>
                </a:solidFill>
                <a:latin typeface="Trebuchet MS"/>
                <a:cs typeface="Trebuchet MS"/>
              </a:rPr>
              <a:t>a 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w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t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.</a:t>
            </a:r>
            <a:endParaRPr sz="1450">
              <a:latin typeface="Trebuchet MS"/>
              <a:cs typeface="Trebuchet MS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759238" y="2624670"/>
            <a:ext cx="455930" cy="364490"/>
          </a:xfrm>
          <a:custGeom>
            <a:avLst/>
            <a:gdLst/>
            <a:ahLst/>
            <a:cxnLst/>
            <a:rect l="l" t="t" r="r" b="b"/>
            <a:pathLst>
              <a:path w="455929" h="364489">
                <a:moveTo>
                  <a:pt x="250520" y="0"/>
                </a:moveTo>
                <a:lnTo>
                  <a:pt x="45554" y="0"/>
                </a:lnTo>
                <a:lnTo>
                  <a:pt x="27839" y="3583"/>
                </a:lnTo>
                <a:lnTo>
                  <a:pt x="13357" y="13352"/>
                </a:lnTo>
                <a:lnTo>
                  <a:pt x="3585" y="27833"/>
                </a:lnTo>
                <a:lnTo>
                  <a:pt x="0" y="45554"/>
                </a:lnTo>
                <a:lnTo>
                  <a:pt x="0" y="250520"/>
                </a:lnTo>
                <a:lnTo>
                  <a:pt x="3585" y="268233"/>
                </a:lnTo>
                <a:lnTo>
                  <a:pt x="13357" y="282711"/>
                </a:lnTo>
                <a:lnTo>
                  <a:pt x="27839" y="292479"/>
                </a:lnTo>
                <a:lnTo>
                  <a:pt x="45554" y="296062"/>
                </a:lnTo>
                <a:lnTo>
                  <a:pt x="50926" y="322651"/>
                </a:lnTo>
                <a:lnTo>
                  <a:pt x="65573" y="344370"/>
                </a:lnTo>
                <a:lnTo>
                  <a:pt x="87292" y="359016"/>
                </a:lnTo>
                <a:lnTo>
                  <a:pt x="113880" y="364388"/>
                </a:lnTo>
                <a:lnTo>
                  <a:pt x="140462" y="359016"/>
                </a:lnTo>
                <a:lnTo>
                  <a:pt x="162177" y="344370"/>
                </a:lnTo>
                <a:lnTo>
                  <a:pt x="164033" y="341617"/>
                </a:lnTo>
                <a:lnTo>
                  <a:pt x="107835" y="341617"/>
                </a:lnTo>
                <a:lnTo>
                  <a:pt x="102019" y="340461"/>
                </a:lnTo>
                <a:lnTo>
                  <a:pt x="69481" y="307911"/>
                </a:lnTo>
                <a:lnTo>
                  <a:pt x="68326" y="302107"/>
                </a:lnTo>
                <a:lnTo>
                  <a:pt x="68326" y="290029"/>
                </a:lnTo>
                <a:lnTo>
                  <a:pt x="69481" y="284213"/>
                </a:lnTo>
                <a:lnTo>
                  <a:pt x="74004" y="273291"/>
                </a:lnTo>
                <a:lnTo>
                  <a:pt x="45554" y="273291"/>
                </a:lnTo>
                <a:lnTo>
                  <a:pt x="36679" y="271503"/>
                </a:lnTo>
                <a:lnTo>
                  <a:pt x="29438" y="266625"/>
                </a:lnTo>
                <a:lnTo>
                  <a:pt x="24559" y="259387"/>
                </a:lnTo>
                <a:lnTo>
                  <a:pt x="22771" y="250520"/>
                </a:lnTo>
                <a:lnTo>
                  <a:pt x="22771" y="45554"/>
                </a:lnTo>
                <a:lnTo>
                  <a:pt x="24559" y="36679"/>
                </a:lnTo>
                <a:lnTo>
                  <a:pt x="29438" y="29438"/>
                </a:lnTo>
                <a:lnTo>
                  <a:pt x="36679" y="24559"/>
                </a:lnTo>
                <a:lnTo>
                  <a:pt x="45554" y="22771"/>
                </a:lnTo>
                <a:lnTo>
                  <a:pt x="289064" y="22771"/>
                </a:lnTo>
                <a:lnTo>
                  <a:pt x="282711" y="13352"/>
                </a:lnTo>
                <a:lnTo>
                  <a:pt x="268233" y="3583"/>
                </a:lnTo>
                <a:lnTo>
                  <a:pt x="250520" y="0"/>
                </a:lnTo>
                <a:close/>
              </a:path>
              <a:path w="455929" h="364489">
                <a:moveTo>
                  <a:pt x="296062" y="296062"/>
                </a:moveTo>
                <a:lnTo>
                  <a:pt x="273291" y="296062"/>
                </a:lnTo>
                <a:lnTo>
                  <a:pt x="278663" y="322651"/>
                </a:lnTo>
                <a:lnTo>
                  <a:pt x="293309" y="344370"/>
                </a:lnTo>
                <a:lnTo>
                  <a:pt x="315028" y="359016"/>
                </a:lnTo>
                <a:lnTo>
                  <a:pt x="341617" y="364388"/>
                </a:lnTo>
                <a:lnTo>
                  <a:pt x="368205" y="359016"/>
                </a:lnTo>
                <a:lnTo>
                  <a:pt x="389924" y="344370"/>
                </a:lnTo>
                <a:lnTo>
                  <a:pt x="391781" y="341617"/>
                </a:lnTo>
                <a:lnTo>
                  <a:pt x="335572" y="341617"/>
                </a:lnTo>
                <a:lnTo>
                  <a:pt x="329768" y="340461"/>
                </a:lnTo>
                <a:lnTo>
                  <a:pt x="297218" y="307911"/>
                </a:lnTo>
                <a:lnTo>
                  <a:pt x="296062" y="302107"/>
                </a:lnTo>
                <a:lnTo>
                  <a:pt x="296062" y="296062"/>
                </a:lnTo>
                <a:close/>
              </a:path>
              <a:path w="455929" h="364489">
                <a:moveTo>
                  <a:pt x="163913" y="250520"/>
                </a:moveTo>
                <a:lnTo>
                  <a:pt x="119913" y="250520"/>
                </a:lnTo>
                <a:lnTo>
                  <a:pt x="125730" y="251675"/>
                </a:lnTo>
                <a:lnTo>
                  <a:pt x="136880" y="256298"/>
                </a:lnTo>
                <a:lnTo>
                  <a:pt x="159423" y="290029"/>
                </a:lnTo>
                <a:lnTo>
                  <a:pt x="159423" y="302107"/>
                </a:lnTo>
                <a:lnTo>
                  <a:pt x="136880" y="335838"/>
                </a:lnTo>
                <a:lnTo>
                  <a:pt x="119913" y="341617"/>
                </a:lnTo>
                <a:lnTo>
                  <a:pt x="164033" y="341617"/>
                </a:lnTo>
                <a:lnTo>
                  <a:pt x="176822" y="322651"/>
                </a:lnTo>
                <a:lnTo>
                  <a:pt x="182194" y="296062"/>
                </a:lnTo>
                <a:lnTo>
                  <a:pt x="296062" y="296062"/>
                </a:lnTo>
                <a:lnTo>
                  <a:pt x="296062" y="290029"/>
                </a:lnTo>
                <a:lnTo>
                  <a:pt x="297218" y="284213"/>
                </a:lnTo>
                <a:lnTo>
                  <a:pt x="301740" y="273291"/>
                </a:lnTo>
                <a:lnTo>
                  <a:pt x="178282" y="273291"/>
                </a:lnTo>
                <a:lnTo>
                  <a:pt x="168469" y="254977"/>
                </a:lnTo>
                <a:lnTo>
                  <a:pt x="163913" y="250520"/>
                </a:lnTo>
                <a:close/>
              </a:path>
              <a:path w="455929" h="364489">
                <a:moveTo>
                  <a:pt x="391650" y="250520"/>
                </a:moveTo>
                <a:lnTo>
                  <a:pt x="347649" y="250520"/>
                </a:lnTo>
                <a:lnTo>
                  <a:pt x="353466" y="251675"/>
                </a:lnTo>
                <a:lnTo>
                  <a:pt x="364629" y="256298"/>
                </a:lnTo>
                <a:lnTo>
                  <a:pt x="387159" y="290029"/>
                </a:lnTo>
                <a:lnTo>
                  <a:pt x="387159" y="302107"/>
                </a:lnTo>
                <a:lnTo>
                  <a:pt x="364629" y="335838"/>
                </a:lnTo>
                <a:lnTo>
                  <a:pt x="347649" y="341617"/>
                </a:lnTo>
                <a:lnTo>
                  <a:pt x="391781" y="341617"/>
                </a:lnTo>
                <a:lnTo>
                  <a:pt x="404571" y="322651"/>
                </a:lnTo>
                <a:lnTo>
                  <a:pt x="409943" y="296062"/>
                </a:lnTo>
                <a:lnTo>
                  <a:pt x="450354" y="296062"/>
                </a:lnTo>
                <a:lnTo>
                  <a:pt x="455485" y="290944"/>
                </a:lnTo>
                <a:lnTo>
                  <a:pt x="455485" y="278422"/>
                </a:lnTo>
                <a:lnTo>
                  <a:pt x="450354" y="273291"/>
                </a:lnTo>
                <a:lnTo>
                  <a:pt x="406019" y="273291"/>
                </a:lnTo>
                <a:lnTo>
                  <a:pt x="396206" y="254977"/>
                </a:lnTo>
                <a:lnTo>
                  <a:pt x="391650" y="250520"/>
                </a:lnTo>
                <a:close/>
              </a:path>
              <a:path w="455929" h="364489">
                <a:moveTo>
                  <a:pt x="113880" y="227749"/>
                </a:moveTo>
                <a:lnTo>
                  <a:pt x="92584" y="231132"/>
                </a:lnTo>
                <a:lnTo>
                  <a:pt x="74039" y="240566"/>
                </a:lnTo>
                <a:lnTo>
                  <a:pt x="59311" y="254977"/>
                </a:lnTo>
                <a:lnTo>
                  <a:pt x="49466" y="273291"/>
                </a:lnTo>
                <a:lnTo>
                  <a:pt x="74004" y="273291"/>
                </a:lnTo>
                <a:lnTo>
                  <a:pt x="74104" y="273050"/>
                </a:lnTo>
                <a:lnTo>
                  <a:pt x="77393" y="268122"/>
                </a:lnTo>
                <a:lnTo>
                  <a:pt x="85940" y="259588"/>
                </a:lnTo>
                <a:lnTo>
                  <a:pt x="90855" y="256298"/>
                </a:lnTo>
                <a:lnTo>
                  <a:pt x="102019" y="251675"/>
                </a:lnTo>
                <a:lnTo>
                  <a:pt x="107835" y="250520"/>
                </a:lnTo>
                <a:lnTo>
                  <a:pt x="163913" y="250520"/>
                </a:lnTo>
                <a:lnTo>
                  <a:pt x="153739" y="240566"/>
                </a:lnTo>
                <a:lnTo>
                  <a:pt x="135180" y="231132"/>
                </a:lnTo>
                <a:lnTo>
                  <a:pt x="113880" y="227749"/>
                </a:lnTo>
                <a:close/>
              </a:path>
              <a:path w="455929" h="364489">
                <a:moveTo>
                  <a:pt x="289064" y="22771"/>
                </a:moveTo>
                <a:lnTo>
                  <a:pt x="250520" y="22771"/>
                </a:lnTo>
                <a:lnTo>
                  <a:pt x="259393" y="24559"/>
                </a:lnTo>
                <a:lnTo>
                  <a:pt x="266630" y="29438"/>
                </a:lnTo>
                <a:lnTo>
                  <a:pt x="271504" y="36679"/>
                </a:lnTo>
                <a:lnTo>
                  <a:pt x="273291" y="45554"/>
                </a:lnTo>
                <a:lnTo>
                  <a:pt x="273291" y="273291"/>
                </a:lnTo>
                <a:lnTo>
                  <a:pt x="301740" y="273291"/>
                </a:lnTo>
                <a:lnTo>
                  <a:pt x="335572" y="250520"/>
                </a:lnTo>
                <a:lnTo>
                  <a:pt x="391650" y="250520"/>
                </a:lnTo>
                <a:lnTo>
                  <a:pt x="386120" y="245110"/>
                </a:lnTo>
                <a:lnTo>
                  <a:pt x="296062" y="245110"/>
                </a:lnTo>
                <a:lnTo>
                  <a:pt x="296062" y="182194"/>
                </a:lnTo>
                <a:lnTo>
                  <a:pt x="432714" y="182194"/>
                </a:lnTo>
                <a:lnTo>
                  <a:pt x="432611" y="159423"/>
                </a:lnTo>
                <a:lnTo>
                  <a:pt x="296062" y="159423"/>
                </a:lnTo>
                <a:lnTo>
                  <a:pt x="296062" y="91097"/>
                </a:lnTo>
                <a:lnTo>
                  <a:pt x="377718" y="91097"/>
                </a:lnTo>
                <a:lnTo>
                  <a:pt x="368439" y="80276"/>
                </a:lnTo>
                <a:lnTo>
                  <a:pt x="363061" y="75200"/>
                </a:lnTo>
                <a:lnTo>
                  <a:pt x="356796" y="71448"/>
                </a:lnTo>
                <a:lnTo>
                  <a:pt x="349880" y="69123"/>
                </a:lnTo>
                <a:lnTo>
                  <a:pt x="342544" y="68326"/>
                </a:lnTo>
                <a:lnTo>
                  <a:pt x="296062" y="68326"/>
                </a:lnTo>
                <a:lnTo>
                  <a:pt x="296062" y="45554"/>
                </a:lnTo>
                <a:lnTo>
                  <a:pt x="292479" y="27833"/>
                </a:lnTo>
                <a:lnTo>
                  <a:pt x="289064" y="22771"/>
                </a:lnTo>
                <a:close/>
              </a:path>
              <a:path w="455929" h="364489">
                <a:moveTo>
                  <a:pt x="432714" y="182194"/>
                </a:moveTo>
                <a:lnTo>
                  <a:pt x="409943" y="182194"/>
                </a:lnTo>
                <a:lnTo>
                  <a:pt x="409943" y="273291"/>
                </a:lnTo>
                <a:lnTo>
                  <a:pt x="432714" y="273291"/>
                </a:lnTo>
                <a:lnTo>
                  <a:pt x="432714" y="182194"/>
                </a:lnTo>
                <a:close/>
              </a:path>
              <a:path w="455929" h="364489">
                <a:moveTo>
                  <a:pt x="341617" y="227749"/>
                </a:moveTo>
                <a:lnTo>
                  <a:pt x="328812" y="228940"/>
                </a:lnTo>
                <a:lnTo>
                  <a:pt x="316811" y="232371"/>
                </a:lnTo>
                <a:lnTo>
                  <a:pt x="305823" y="237832"/>
                </a:lnTo>
                <a:lnTo>
                  <a:pt x="296062" y="245110"/>
                </a:lnTo>
                <a:lnTo>
                  <a:pt x="386120" y="245110"/>
                </a:lnTo>
                <a:lnTo>
                  <a:pt x="381476" y="240566"/>
                </a:lnTo>
                <a:lnTo>
                  <a:pt x="362917" y="231132"/>
                </a:lnTo>
                <a:lnTo>
                  <a:pt x="341617" y="227749"/>
                </a:lnTo>
                <a:close/>
              </a:path>
              <a:path w="455929" h="364489">
                <a:moveTo>
                  <a:pt x="377718" y="91097"/>
                </a:moveTo>
                <a:lnTo>
                  <a:pt x="345808" y="91097"/>
                </a:lnTo>
                <a:lnTo>
                  <a:pt x="349021" y="92595"/>
                </a:lnTo>
                <a:lnTo>
                  <a:pt x="406311" y="159423"/>
                </a:lnTo>
                <a:lnTo>
                  <a:pt x="432611" y="159423"/>
                </a:lnTo>
                <a:lnTo>
                  <a:pt x="429793" y="151803"/>
                </a:lnTo>
                <a:lnTo>
                  <a:pt x="377718" y="91097"/>
                </a:lnTo>
                <a:close/>
              </a:path>
            </a:pathLst>
          </a:custGeom>
          <a:solidFill>
            <a:srgbClr val="60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743274" y="3177895"/>
            <a:ext cx="1780539" cy="160274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850" spc="-135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850" spc="-60" dirty="0">
                <a:solidFill>
                  <a:srgbClr val="E2E6E9"/>
                </a:solidFill>
                <a:latin typeface="Trebuchet MS"/>
                <a:cs typeface="Trebuchet MS"/>
              </a:rPr>
              <a:t>ast</a:t>
            </a:r>
            <a:r>
              <a:rPr sz="1850" spc="-13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850" spc="-30" dirty="0">
                <a:solidFill>
                  <a:srgbClr val="E2E6E9"/>
                </a:solidFill>
                <a:latin typeface="Trebuchet MS"/>
                <a:cs typeface="Trebuchet MS"/>
              </a:rPr>
              <a:t>Deli</a:t>
            </a:r>
            <a:r>
              <a:rPr sz="1850" spc="-50" dirty="0">
                <a:solidFill>
                  <a:srgbClr val="E2E6E9"/>
                </a:solidFill>
                <a:latin typeface="Trebuchet MS"/>
                <a:cs typeface="Trebuchet MS"/>
              </a:rPr>
              <a:t>very</a:t>
            </a:r>
            <a:endParaRPr sz="1850">
              <a:latin typeface="Trebuchet MS"/>
              <a:cs typeface="Trebuchet MS"/>
            </a:endParaRPr>
          </a:p>
          <a:p>
            <a:pPr marL="12700" marR="5080">
              <a:lnSpc>
                <a:spcPct val="136400"/>
              </a:lnSpc>
              <a:spcBef>
                <a:spcPts val="690"/>
              </a:spcBef>
            </a:pPr>
            <a:r>
              <a:rPr sz="1450" spc="-114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al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w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b</a:t>
            </a:r>
            <a:r>
              <a:rPr sz="1450" spc="-50" dirty="0">
                <a:solidFill>
                  <a:srgbClr val="E2E6E9"/>
                </a:solidFill>
                <a:latin typeface="Trebuchet MS"/>
                <a:cs typeface="Trebuchet MS"/>
              </a:rPr>
              <a:t>e  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d  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v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t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u  </a:t>
            </a:r>
            <a:r>
              <a:rPr sz="1450" spc="-20" dirty="0">
                <a:solidFill>
                  <a:srgbClr val="E2E6E9"/>
                </a:solidFill>
                <a:latin typeface="Trebuchet MS"/>
                <a:cs typeface="Trebuchet MS"/>
              </a:rPr>
              <a:t>q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k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ffi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.</a:t>
            </a:r>
            <a:endParaRPr sz="1450">
              <a:latin typeface="Trebuchet MS"/>
              <a:cs typeface="Trebuchet MS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880227" y="2604426"/>
            <a:ext cx="420370" cy="406400"/>
          </a:xfrm>
          <a:custGeom>
            <a:avLst/>
            <a:gdLst/>
            <a:ahLst/>
            <a:cxnLst/>
            <a:rect l="l" t="t" r="r" b="b"/>
            <a:pathLst>
              <a:path w="420370" h="406400">
                <a:moveTo>
                  <a:pt x="217220" y="0"/>
                </a:moveTo>
                <a:lnTo>
                  <a:pt x="202679" y="0"/>
                </a:lnTo>
                <a:lnTo>
                  <a:pt x="196037" y="4114"/>
                </a:lnTo>
                <a:lnTo>
                  <a:pt x="138620" y="122415"/>
                </a:lnTo>
                <a:lnTo>
                  <a:pt x="10363" y="141389"/>
                </a:lnTo>
                <a:lnTo>
                  <a:pt x="4432" y="146380"/>
                </a:lnTo>
                <a:lnTo>
                  <a:pt x="0" y="160134"/>
                </a:lnTo>
                <a:lnTo>
                  <a:pt x="1816" y="167563"/>
                </a:lnTo>
                <a:lnTo>
                  <a:pt x="6883" y="172631"/>
                </a:lnTo>
                <a:lnTo>
                  <a:pt x="94742" y="259689"/>
                </a:lnTo>
                <a:lnTo>
                  <a:pt x="74015" y="382651"/>
                </a:lnTo>
                <a:lnTo>
                  <a:pt x="72834" y="389775"/>
                </a:lnTo>
                <a:lnTo>
                  <a:pt x="75755" y="396963"/>
                </a:lnTo>
                <a:lnTo>
                  <a:pt x="87617" y="405511"/>
                </a:lnTo>
                <a:lnTo>
                  <a:pt x="95364" y="405980"/>
                </a:lnTo>
                <a:lnTo>
                  <a:pt x="154826" y="374192"/>
                </a:lnTo>
                <a:lnTo>
                  <a:pt x="101066" y="374192"/>
                </a:lnTo>
                <a:lnTo>
                  <a:pt x="119646" y="263880"/>
                </a:lnTo>
                <a:lnTo>
                  <a:pt x="120992" y="255739"/>
                </a:lnTo>
                <a:lnTo>
                  <a:pt x="118376" y="247510"/>
                </a:lnTo>
                <a:lnTo>
                  <a:pt x="33693" y="163537"/>
                </a:lnTo>
                <a:lnTo>
                  <a:pt x="150634" y="146291"/>
                </a:lnTo>
                <a:lnTo>
                  <a:pt x="157759" y="140995"/>
                </a:lnTo>
                <a:lnTo>
                  <a:pt x="209943" y="33451"/>
                </a:lnTo>
                <a:lnTo>
                  <a:pt x="238082" y="33451"/>
                </a:lnTo>
                <a:lnTo>
                  <a:pt x="227025" y="10680"/>
                </a:lnTo>
                <a:lnTo>
                  <a:pt x="223862" y="4114"/>
                </a:lnTo>
                <a:lnTo>
                  <a:pt x="217220" y="0"/>
                </a:lnTo>
                <a:close/>
              </a:path>
              <a:path w="420370" h="406400">
                <a:moveTo>
                  <a:pt x="263603" y="344703"/>
                </a:moveTo>
                <a:lnTo>
                  <a:pt x="210032" y="344703"/>
                </a:lnTo>
                <a:lnTo>
                  <a:pt x="318363" y="402577"/>
                </a:lnTo>
                <a:lnTo>
                  <a:pt x="324688" y="405980"/>
                </a:lnTo>
                <a:lnTo>
                  <a:pt x="332435" y="405511"/>
                </a:lnTo>
                <a:lnTo>
                  <a:pt x="344144" y="396963"/>
                </a:lnTo>
                <a:lnTo>
                  <a:pt x="347154" y="389775"/>
                </a:lnTo>
                <a:lnTo>
                  <a:pt x="344519" y="374192"/>
                </a:lnTo>
                <a:lnTo>
                  <a:pt x="318757" y="374192"/>
                </a:lnTo>
                <a:lnTo>
                  <a:pt x="263603" y="344703"/>
                </a:lnTo>
                <a:close/>
              </a:path>
              <a:path w="420370" h="406400">
                <a:moveTo>
                  <a:pt x="214452" y="318439"/>
                </a:moveTo>
                <a:lnTo>
                  <a:pt x="205524" y="318439"/>
                </a:lnTo>
                <a:lnTo>
                  <a:pt x="101066" y="374192"/>
                </a:lnTo>
                <a:lnTo>
                  <a:pt x="154826" y="374192"/>
                </a:lnTo>
                <a:lnTo>
                  <a:pt x="210032" y="344703"/>
                </a:lnTo>
                <a:lnTo>
                  <a:pt x="263603" y="344703"/>
                </a:lnTo>
                <a:lnTo>
                  <a:pt x="214452" y="318439"/>
                </a:lnTo>
                <a:close/>
              </a:path>
              <a:path w="420370" h="406400">
                <a:moveTo>
                  <a:pt x="238082" y="33451"/>
                </a:moveTo>
                <a:lnTo>
                  <a:pt x="209943" y="33451"/>
                </a:lnTo>
                <a:lnTo>
                  <a:pt x="262140" y="140995"/>
                </a:lnTo>
                <a:lnTo>
                  <a:pt x="269252" y="146215"/>
                </a:lnTo>
                <a:lnTo>
                  <a:pt x="386207" y="163537"/>
                </a:lnTo>
                <a:lnTo>
                  <a:pt x="301434" y="247434"/>
                </a:lnTo>
                <a:lnTo>
                  <a:pt x="298754" y="255739"/>
                </a:lnTo>
                <a:lnTo>
                  <a:pt x="300177" y="263880"/>
                </a:lnTo>
                <a:lnTo>
                  <a:pt x="318757" y="374192"/>
                </a:lnTo>
                <a:lnTo>
                  <a:pt x="344519" y="374192"/>
                </a:lnTo>
                <a:lnTo>
                  <a:pt x="325158" y="259689"/>
                </a:lnTo>
                <a:lnTo>
                  <a:pt x="413092" y="172542"/>
                </a:lnTo>
                <a:lnTo>
                  <a:pt x="418236" y="167487"/>
                </a:lnTo>
                <a:lnTo>
                  <a:pt x="419976" y="159981"/>
                </a:lnTo>
                <a:lnTo>
                  <a:pt x="415544" y="146380"/>
                </a:lnTo>
                <a:lnTo>
                  <a:pt x="409613" y="141389"/>
                </a:lnTo>
                <a:lnTo>
                  <a:pt x="281279" y="122415"/>
                </a:lnTo>
                <a:lnTo>
                  <a:pt x="238082" y="33451"/>
                </a:lnTo>
                <a:close/>
              </a:path>
            </a:pathLst>
          </a:custGeom>
          <a:solidFill>
            <a:srgbClr val="60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848172" y="3177895"/>
            <a:ext cx="1764664" cy="160274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850" spc="-25" dirty="0">
                <a:solidFill>
                  <a:srgbClr val="E2E6E9"/>
                </a:solidFill>
                <a:latin typeface="Trebuchet MS"/>
                <a:cs typeface="Trebuchet MS"/>
              </a:rPr>
              <a:t>24/7</a:t>
            </a:r>
            <a:r>
              <a:rPr sz="1850" spc="-13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850" spc="-15" dirty="0">
                <a:solidFill>
                  <a:srgbClr val="E2E6E9"/>
                </a:solidFill>
                <a:latin typeface="Trebuchet MS"/>
                <a:cs typeface="Trebuchet MS"/>
              </a:rPr>
              <a:t>Support</a:t>
            </a:r>
            <a:endParaRPr sz="1850">
              <a:latin typeface="Trebuchet MS"/>
              <a:cs typeface="Trebuchet MS"/>
            </a:endParaRPr>
          </a:p>
          <a:p>
            <a:pPr marL="12700" marR="5080">
              <a:lnSpc>
                <a:spcPct val="136400"/>
              </a:lnSpc>
              <a:spcBef>
                <a:spcPts val="690"/>
              </a:spcBef>
            </a:pPr>
            <a:r>
              <a:rPr sz="1450" spc="65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f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  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10" dirty="0">
                <a:solidFill>
                  <a:srgbClr val="E2E6E9"/>
                </a:solidFill>
                <a:latin typeface="Trebuchet MS"/>
                <a:cs typeface="Trebuchet MS"/>
              </a:rPr>
              <a:t>rv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t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35" dirty="0">
                <a:solidFill>
                  <a:srgbClr val="E2E6E9"/>
                </a:solidFill>
                <a:latin typeface="Trebuchet MS"/>
                <a:cs typeface="Trebuchet MS"/>
              </a:rPr>
              <a:t>s 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10" dirty="0">
                <a:solidFill>
                  <a:srgbClr val="E2E6E9"/>
                </a:solidFill>
                <a:latin typeface="Trebuchet MS"/>
                <a:cs typeface="Trebuchet MS"/>
              </a:rPr>
              <a:t>v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b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t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h</a:t>
            </a:r>
            <a:r>
              <a:rPr sz="1450" spc="-50" dirty="0">
                <a:solidFill>
                  <a:srgbClr val="E2E6E9"/>
                </a:solidFill>
                <a:latin typeface="Trebuchet MS"/>
                <a:cs typeface="Trebuchet MS"/>
              </a:rPr>
              <a:t>e 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30" dirty="0">
                <a:solidFill>
                  <a:srgbClr val="E2E6E9"/>
                </a:solidFill>
                <a:latin typeface="Trebuchet MS"/>
                <a:cs typeface="Trebuchet MS"/>
              </a:rPr>
              <a:t>k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t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ss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.</a:t>
            </a:r>
            <a:endParaRPr sz="1450">
              <a:latin typeface="Trebuchet MS"/>
              <a:cs typeface="Trebuchet MS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983499" y="2604426"/>
            <a:ext cx="420370" cy="406400"/>
          </a:xfrm>
          <a:custGeom>
            <a:avLst/>
            <a:gdLst/>
            <a:ahLst/>
            <a:cxnLst/>
            <a:rect l="l" t="t" r="r" b="b"/>
            <a:pathLst>
              <a:path w="420370" h="406400">
                <a:moveTo>
                  <a:pt x="217220" y="0"/>
                </a:moveTo>
                <a:lnTo>
                  <a:pt x="202666" y="0"/>
                </a:lnTo>
                <a:lnTo>
                  <a:pt x="196024" y="4114"/>
                </a:lnTo>
                <a:lnTo>
                  <a:pt x="192874" y="10680"/>
                </a:lnTo>
                <a:lnTo>
                  <a:pt x="138620" y="122415"/>
                </a:lnTo>
                <a:lnTo>
                  <a:pt x="10363" y="141389"/>
                </a:lnTo>
                <a:lnTo>
                  <a:pt x="4432" y="146380"/>
                </a:lnTo>
                <a:lnTo>
                  <a:pt x="0" y="160134"/>
                </a:lnTo>
                <a:lnTo>
                  <a:pt x="1816" y="167563"/>
                </a:lnTo>
                <a:lnTo>
                  <a:pt x="6883" y="172631"/>
                </a:lnTo>
                <a:lnTo>
                  <a:pt x="94729" y="259689"/>
                </a:lnTo>
                <a:lnTo>
                  <a:pt x="74015" y="382651"/>
                </a:lnTo>
                <a:lnTo>
                  <a:pt x="72834" y="389775"/>
                </a:lnTo>
                <a:lnTo>
                  <a:pt x="75755" y="396963"/>
                </a:lnTo>
                <a:lnTo>
                  <a:pt x="87617" y="405511"/>
                </a:lnTo>
                <a:lnTo>
                  <a:pt x="95364" y="405980"/>
                </a:lnTo>
                <a:lnTo>
                  <a:pt x="154826" y="374192"/>
                </a:lnTo>
                <a:lnTo>
                  <a:pt x="101053" y="374192"/>
                </a:lnTo>
                <a:lnTo>
                  <a:pt x="119646" y="263880"/>
                </a:lnTo>
                <a:lnTo>
                  <a:pt x="120980" y="255739"/>
                </a:lnTo>
                <a:lnTo>
                  <a:pt x="118376" y="247510"/>
                </a:lnTo>
                <a:lnTo>
                  <a:pt x="33693" y="163537"/>
                </a:lnTo>
                <a:lnTo>
                  <a:pt x="150647" y="146291"/>
                </a:lnTo>
                <a:lnTo>
                  <a:pt x="157759" y="140995"/>
                </a:lnTo>
                <a:lnTo>
                  <a:pt x="209956" y="33451"/>
                </a:lnTo>
                <a:lnTo>
                  <a:pt x="238082" y="33451"/>
                </a:lnTo>
                <a:lnTo>
                  <a:pt x="227025" y="10680"/>
                </a:lnTo>
                <a:lnTo>
                  <a:pt x="223862" y="4114"/>
                </a:lnTo>
                <a:lnTo>
                  <a:pt x="217220" y="0"/>
                </a:lnTo>
                <a:close/>
              </a:path>
              <a:path w="420370" h="406400">
                <a:moveTo>
                  <a:pt x="263603" y="344703"/>
                </a:moveTo>
                <a:lnTo>
                  <a:pt x="210032" y="344703"/>
                </a:lnTo>
                <a:lnTo>
                  <a:pt x="318363" y="402577"/>
                </a:lnTo>
                <a:lnTo>
                  <a:pt x="324688" y="405980"/>
                </a:lnTo>
                <a:lnTo>
                  <a:pt x="332435" y="405511"/>
                </a:lnTo>
                <a:lnTo>
                  <a:pt x="344144" y="396963"/>
                </a:lnTo>
                <a:lnTo>
                  <a:pt x="347141" y="389775"/>
                </a:lnTo>
                <a:lnTo>
                  <a:pt x="345960" y="382651"/>
                </a:lnTo>
                <a:lnTo>
                  <a:pt x="344529" y="374192"/>
                </a:lnTo>
                <a:lnTo>
                  <a:pt x="318757" y="374192"/>
                </a:lnTo>
                <a:lnTo>
                  <a:pt x="263603" y="344703"/>
                </a:lnTo>
                <a:close/>
              </a:path>
              <a:path w="420370" h="406400">
                <a:moveTo>
                  <a:pt x="214452" y="318439"/>
                </a:moveTo>
                <a:lnTo>
                  <a:pt x="205524" y="318439"/>
                </a:lnTo>
                <a:lnTo>
                  <a:pt x="101053" y="374192"/>
                </a:lnTo>
                <a:lnTo>
                  <a:pt x="154826" y="374192"/>
                </a:lnTo>
                <a:lnTo>
                  <a:pt x="210032" y="344703"/>
                </a:lnTo>
                <a:lnTo>
                  <a:pt x="263603" y="344703"/>
                </a:lnTo>
                <a:lnTo>
                  <a:pt x="214452" y="318439"/>
                </a:lnTo>
                <a:close/>
              </a:path>
              <a:path w="420370" h="406400">
                <a:moveTo>
                  <a:pt x="238082" y="33451"/>
                </a:moveTo>
                <a:lnTo>
                  <a:pt x="209956" y="33451"/>
                </a:lnTo>
                <a:lnTo>
                  <a:pt x="262140" y="140995"/>
                </a:lnTo>
                <a:lnTo>
                  <a:pt x="269252" y="146215"/>
                </a:lnTo>
                <a:lnTo>
                  <a:pt x="386207" y="163537"/>
                </a:lnTo>
                <a:lnTo>
                  <a:pt x="301434" y="247434"/>
                </a:lnTo>
                <a:lnTo>
                  <a:pt x="298754" y="255739"/>
                </a:lnTo>
                <a:lnTo>
                  <a:pt x="300177" y="263880"/>
                </a:lnTo>
                <a:lnTo>
                  <a:pt x="318757" y="374192"/>
                </a:lnTo>
                <a:lnTo>
                  <a:pt x="344529" y="374192"/>
                </a:lnTo>
                <a:lnTo>
                  <a:pt x="325158" y="259689"/>
                </a:lnTo>
                <a:lnTo>
                  <a:pt x="413092" y="172542"/>
                </a:lnTo>
                <a:lnTo>
                  <a:pt x="418236" y="167487"/>
                </a:lnTo>
                <a:lnTo>
                  <a:pt x="419976" y="159981"/>
                </a:lnTo>
                <a:lnTo>
                  <a:pt x="415544" y="146380"/>
                </a:lnTo>
                <a:lnTo>
                  <a:pt x="409613" y="141389"/>
                </a:lnTo>
                <a:lnTo>
                  <a:pt x="281279" y="122415"/>
                </a:lnTo>
                <a:lnTo>
                  <a:pt x="238082" y="33451"/>
                </a:lnTo>
                <a:close/>
              </a:path>
            </a:pathLst>
          </a:custGeom>
          <a:solidFill>
            <a:srgbClr val="60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7953082" y="3177895"/>
            <a:ext cx="1824989" cy="129794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105"/>
              </a:spcBef>
            </a:pPr>
            <a:r>
              <a:rPr sz="1850" spc="-35" dirty="0">
                <a:solidFill>
                  <a:srgbClr val="E2E6E9"/>
                </a:solidFill>
                <a:latin typeface="Trebuchet MS"/>
                <a:cs typeface="Trebuchet MS"/>
              </a:rPr>
              <a:t>Rewards</a:t>
            </a:r>
            <a:r>
              <a:rPr sz="1850" spc="-13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850" spc="-25" dirty="0">
                <a:solidFill>
                  <a:srgbClr val="E2E6E9"/>
                </a:solidFill>
                <a:latin typeface="Trebuchet MS"/>
                <a:cs typeface="Trebuchet MS"/>
              </a:rPr>
              <a:t>Program</a:t>
            </a:r>
            <a:endParaRPr sz="1850">
              <a:latin typeface="Trebuchet MS"/>
              <a:cs typeface="Trebuchet MS"/>
            </a:endParaRPr>
          </a:p>
          <a:p>
            <a:pPr marL="12700" marR="5080" algn="just">
              <a:lnSpc>
                <a:spcPct val="135700"/>
              </a:lnSpc>
              <a:spcBef>
                <a:spcPts val="705"/>
              </a:spcBef>
            </a:pP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45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20" dirty="0">
                <a:solidFill>
                  <a:srgbClr val="E2E6E9"/>
                </a:solidFill>
                <a:latin typeface="Trebuchet MS"/>
                <a:cs typeface="Trebuchet MS"/>
              </a:rPr>
              <a:t>k  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xc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v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b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fi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45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w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5" dirty="0">
                <a:solidFill>
                  <a:srgbClr val="E2E6E9"/>
                </a:solidFill>
                <a:latin typeface="Trebuchet MS"/>
                <a:cs typeface="Trebuchet MS"/>
              </a:rPr>
              <a:t>h  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p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o</a:t>
            </a:r>
            <a:r>
              <a:rPr sz="1450" spc="15" dirty="0">
                <a:solidFill>
                  <a:srgbClr val="E2E6E9"/>
                </a:solidFill>
                <a:latin typeface="Trebuchet MS"/>
                <a:cs typeface="Trebuchet MS"/>
              </a:rPr>
              <a:t>g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</a:t>
            </a:r>
            <a:r>
              <a:rPr sz="1450" spc="-195" dirty="0">
                <a:solidFill>
                  <a:srgbClr val="E2E6E9"/>
                </a:solidFill>
                <a:latin typeface="Trebuchet MS"/>
                <a:cs typeface="Trebuchet MS"/>
              </a:rPr>
              <a:t>.</a:t>
            </a:r>
            <a:endParaRPr sz="14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65340" y="253"/>
            <a:ext cx="4276852" cy="6440170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93940" y="2276156"/>
            <a:ext cx="5526405" cy="5911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700" spc="-65" dirty="0">
                <a:solidFill>
                  <a:srgbClr val="F5F0F0"/>
                </a:solidFill>
                <a:latin typeface="Trebuchet MS"/>
                <a:cs typeface="Trebuchet MS"/>
              </a:rPr>
              <a:t>Satisfy</a:t>
            </a:r>
            <a:r>
              <a:rPr sz="3700" spc="-254" dirty="0">
                <a:solidFill>
                  <a:srgbClr val="F5F0F0"/>
                </a:solidFill>
                <a:latin typeface="Trebuchet MS"/>
                <a:cs typeface="Trebuchet MS"/>
              </a:rPr>
              <a:t> </a:t>
            </a:r>
            <a:r>
              <a:rPr sz="3700" spc="-320" dirty="0">
                <a:solidFill>
                  <a:srgbClr val="F5F0F0"/>
                </a:solidFill>
                <a:latin typeface="Trebuchet MS"/>
                <a:cs typeface="Trebuchet MS"/>
              </a:rPr>
              <a:t>Y</a:t>
            </a:r>
            <a:r>
              <a:rPr sz="3700" spc="-40" dirty="0">
                <a:solidFill>
                  <a:srgbClr val="F5F0F0"/>
                </a:solidFill>
                <a:latin typeface="Trebuchet MS"/>
                <a:cs typeface="Trebuchet MS"/>
              </a:rPr>
              <a:t>our</a:t>
            </a:r>
            <a:r>
              <a:rPr sz="3700" spc="-254" dirty="0">
                <a:solidFill>
                  <a:srgbClr val="F5F0F0"/>
                </a:solidFill>
                <a:latin typeface="Trebuchet MS"/>
                <a:cs typeface="Trebuchet MS"/>
              </a:rPr>
              <a:t> </a:t>
            </a:r>
            <a:r>
              <a:rPr sz="3700" spc="-25" dirty="0">
                <a:solidFill>
                  <a:srgbClr val="F5F0F0"/>
                </a:solidFill>
                <a:latin typeface="Trebuchet MS"/>
                <a:cs typeface="Trebuchet MS"/>
              </a:rPr>
              <a:t>Cravings</a:t>
            </a:r>
            <a:r>
              <a:rPr sz="3700" spc="-254" dirty="0">
                <a:solidFill>
                  <a:srgbClr val="F5F0F0"/>
                </a:solidFill>
                <a:latin typeface="Trebuchet MS"/>
                <a:cs typeface="Trebuchet MS"/>
              </a:rPr>
              <a:t> </a:t>
            </a:r>
            <a:r>
              <a:rPr sz="3700" spc="-229" dirty="0">
                <a:solidFill>
                  <a:srgbClr val="F5F0F0"/>
                </a:solidFill>
                <a:latin typeface="Trebuchet MS"/>
                <a:cs typeface="Trebuchet MS"/>
              </a:rPr>
              <a:t>T</a:t>
            </a:r>
            <a:r>
              <a:rPr sz="3700" spc="-75" dirty="0">
                <a:solidFill>
                  <a:srgbClr val="F5F0F0"/>
                </a:solidFill>
                <a:latin typeface="Trebuchet MS"/>
                <a:cs typeface="Trebuchet MS"/>
              </a:rPr>
              <a:t>oday</a:t>
            </a:r>
            <a:endParaRPr sz="37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93940" y="3137054"/>
            <a:ext cx="5765800" cy="92011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 algn="just">
              <a:lnSpc>
                <a:spcPct val="135700"/>
              </a:lnSpc>
              <a:spcBef>
                <a:spcPts val="55"/>
              </a:spcBef>
            </a:pP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Discover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the 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convenience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and 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joy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of 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delicious 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meals </a:t>
            </a:r>
            <a:r>
              <a:rPr sz="1450" spc="-45" dirty="0">
                <a:solidFill>
                  <a:srgbClr val="E2E6E9"/>
                </a:solidFill>
                <a:latin typeface="Trebuchet MS"/>
                <a:cs typeface="Trebuchet MS"/>
              </a:rPr>
              <a:t>delivered 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straight </a:t>
            </a:r>
            <a:r>
              <a:rPr sz="1450" spc="-45" dirty="0">
                <a:solidFill>
                  <a:srgbClr val="E2E6E9"/>
                </a:solidFill>
                <a:latin typeface="Trebuchet MS"/>
                <a:cs typeface="Trebuchet MS"/>
              </a:rPr>
              <a:t>to </a:t>
            </a:r>
            <a:r>
              <a:rPr sz="1450" spc="-42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your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doorstep.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Download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our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25" dirty="0">
                <a:solidFill>
                  <a:srgbClr val="E2E6E9"/>
                </a:solidFill>
                <a:latin typeface="Trebuchet MS"/>
                <a:cs typeface="Trebuchet MS"/>
              </a:rPr>
              <a:t>app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or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30" dirty="0">
                <a:solidFill>
                  <a:srgbClr val="E2E6E9"/>
                </a:solidFill>
                <a:latin typeface="Trebuchet MS"/>
                <a:cs typeface="Trebuchet MS"/>
              </a:rPr>
              <a:t>visit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our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0" dirty="0">
                <a:solidFill>
                  <a:srgbClr val="E2E6E9"/>
                </a:solidFill>
                <a:latin typeface="Trebuchet MS"/>
                <a:cs typeface="Trebuchet MS"/>
              </a:rPr>
              <a:t>website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45" dirty="0">
                <a:solidFill>
                  <a:srgbClr val="E2E6E9"/>
                </a:solidFill>
                <a:latin typeface="Trebuchet MS"/>
                <a:cs typeface="Trebuchet MS"/>
              </a:rPr>
              <a:t>to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0" dirty="0">
                <a:solidFill>
                  <a:srgbClr val="E2E6E9"/>
                </a:solidFill>
                <a:latin typeface="Trebuchet MS"/>
                <a:cs typeface="Trebuchet MS"/>
              </a:rPr>
              <a:t>get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started.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35" dirty="0">
                <a:solidFill>
                  <a:srgbClr val="E2E6E9"/>
                </a:solidFill>
                <a:latin typeface="Trebuchet MS"/>
                <a:cs typeface="Trebuchet MS"/>
              </a:rPr>
              <a:t>Your </a:t>
            </a:r>
            <a:r>
              <a:rPr sz="1450" spc="-42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40" dirty="0">
                <a:solidFill>
                  <a:srgbClr val="E2E6E9"/>
                </a:solidFill>
                <a:latin typeface="Trebuchet MS"/>
                <a:cs typeface="Trebuchet MS"/>
              </a:rPr>
              <a:t>x</a:t>
            </a:r>
            <a:r>
              <a:rPr sz="1450" spc="-90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55" dirty="0">
                <a:solidFill>
                  <a:srgbClr val="E2E6E9"/>
                </a:solidFill>
                <a:latin typeface="Trebuchet MS"/>
                <a:cs typeface="Trebuchet MS"/>
              </a:rPr>
              <a:t>c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70" dirty="0">
                <a:solidFill>
                  <a:srgbClr val="E2E6E9"/>
                </a:solidFill>
                <a:latin typeface="Trebuchet MS"/>
                <a:cs typeface="Trebuchet MS"/>
              </a:rPr>
              <a:t>l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y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d</a:t>
            </a:r>
            <a:r>
              <a:rPr sz="1450" spc="-5" dirty="0">
                <a:solidFill>
                  <a:srgbClr val="E2E6E9"/>
                </a:solidFill>
                <a:latin typeface="Trebuchet MS"/>
                <a:cs typeface="Trebuchet MS"/>
              </a:rPr>
              <a:t>v</a:t>
            </a:r>
            <a:r>
              <a:rPr sz="1450" spc="-80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dirty="0">
                <a:solidFill>
                  <a:srgbClr val="E2E6E9"/>
                </a:solidFill>
                <a:latin typeface="Trebuchet MS"/>
                <a:cs typeface="Trebuchet MS"/>
              </a:rPr>
              <a:t>n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-15" dirty="0">
                <a:solidFill>
                  <a:srgbClr val="E2E6E9"/>
                </a:solidFill>
                <a:latin typeface="Trebuchet MS"/>
                <a:cs typeface="Trebuchet MS"/>
              </a:rPr>
              <a:t>u</a:t>
            </a:r>
            <a:r>
              <a:rPr sz="1450" spc="-10" dirty="0">
                <a:solidFill>
                  <a:srgbClr val="E2E6E9"/>
                </a:solidFill>
                <a:latin typeface="Trebuchet MS"/>
                <a:cs typeface="Trebuchet MS"/>
              </a:rPr>
              <a:t>r</a:t>
            </a:r>
            <a:r>
              <a:rPr sz="1450" spc="-75" dirty="0">
                <a:solidFill>
                  <a:srgbClr val="E2E6E9"/>
                </a:solidFill>
                <a:latin typeface="Trebuchet MS"/>
                <a:cs typeface="Trebuchet MS"/>
              </a:rPr>
              <a:t>e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 </a:t>
            </a:r>
            <a:r>
              <a:rPr sz="1450" spc="-65" dirty="0">
                <a:solidFill>
                  <a:srgbClr val="E2E6E9"/>
                </a:solidFill>
                <a:latin typeface="Trebuchet MS"/>
                <a:cs typeface="Trebuchet MS"/>
              </a:rPr>
              <a:t>awa</a:t>
            </a:r>
            <a:r>
              <a:rPr sz="1450" spc="-60" dirty="0">
                <a:solidFill>
                  <a:srgbClr val="E2E6E9"/>
                </a:solidFill>
                <a:latin typeface="Trebuchet MS"/>
                <a:cs typeface="Trebuchet MS"/>
              </a:rPr>
              <a:t>i</a:t>
            </a:r>
            <a:r>
              <a:rPr sz="1450" spc="-95" dirty="0">
                <a:solidFill>
                  <a:srgbClr val="E2E6E9"/>
                </a:solidFill>
                <a:latin typeface="Trebuchet MS"/>
                <a:cs typeface="Trebuchet MS"/>
              </a:rPr>
              <a:t>t</a:t>
            </a:r>
            <a:r>
              <a:rPr sz="1450" spc="40" dirty="0">
                <a:solidFill>
                  <a:srgbClr val="E2E6E9"/>
                </a:solidFill>
                <a:latin typeface="Trebuchet MS"/>
                <a:cs typeface="Trebuchet MS"/>
              </a:rPr>
              <a:t>s</a:t>
            </a:r>
            <a:r>
              <a:rPr sz="1450" spc="-145" dirty="0">
                <a:solidFill>
                  <a:srgbClr val="E2E6E9"/>
                </a:solidFill>
                <a:latin typeface="Trebuchet MS"/>
                <a:cs typeface="Trebuchet MS"/>
              </a:rPr>
              <a:t>!</a:t>
            </a:r>
            <a:endParaRPr sz="14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490</Words>
  <Application>Microsoft Office PowerPoint</Application>
  <PresentationFormat>Custom</PresentationFormat>
  <Paragraphs>59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Calibri</vt:lpstr>
      <vt:lpstr>Trebuchet MS</vt:lpstr>
      <vt:lpstr>Office Theme</vt:lpstr>
      <vt:lpstr>PowerPoint Presentation</vt:lpstr>
      <vt:lpstr>TEAM MEMBERS: Manideep(2210030224) Akshitha(2210030442) Abignya(2210030493) Yashwanth(2210030491)</vt:lpstr>
      <vt:lpstr>Features that Delight</vt:lpstr>
      <vt:lpstr>A Smooth Ordering Experience</vt:lpstr>
      <vt:lpstr>Explore Our Culinary Offerings</vt:lpstr>
      <vt:lpstr>Enjoy the Journey</vt:lpstr>
      <vt:lpstr>Why Choose Us?</vt:lpstr>
      <vt:lpstr>Hungry? Let's Get Started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bunny podishetty</cp:lastModifiedBy>
  <cp:revision>1</cp:revision>
  <dcterms:created xsi:type="dcterms:W3CDTF">2024-04-23T16:26:08Z</dcterms:created>
  <dcterms:modified xsi:type="dcterms:W3CDTF">2024-04-23T16:33:27Z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2024-04-23T00:00:00Z</vt:filetime>
  </property>
  <property fmtid="{D5CDD505-2E9C-101B-9397-08002B2CF9AE}" pid="3" name="Creator">
    <vt:lpwstr>pdf-lib (https://github.com/Hopding/pdf-lib)</vt:lpwstr>
  </property>
  <property fmtid="{D5CDD505-2E9C-101B-9397-08002B2CF9AE}" pid="4" name="LastSaved">
    <vt:filetime>2024-04-23T00:00:00Z</vt:filetime>
  </property>
</Properties>
</file>